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8288000" cy="10287000"/>
  <p:notesSz cx="6858000" cy="9144000"/>
  <p:embeddedFontLst>
    <p:embeddedFont>
      <p:font typeface="AT Lang 1" panose="020B0604020202020204" charset="0"/>
      <p:regular r:id="rId18"/>
    </p:embeddedFont>
    <p:embeddedFont>
      <p:font typeface="AT Lang 2" panose="020B0604020202020204" charset="0"/>
      <p:regular r:id="rId19"/>
    </p:embeddedFont>
    <p:embeddedFont>
      <p:font typeface="Canva Sans" panose="020B0604020202020204" charset="0"/>
      <p:regular r:id="rId20"/>
    </p:embeddedFont>
    <p:embeddedFont>
      <p:font typeface="Inter 1" panose="020B0604020202020204" charset="0"/>
      <p:regular r:id="rId21"/>
    </p:embeddedFont>
    <p:embeddedFont>
      <p:font typeface="Inter 2" panose="020B0604020202020204" charset="0"/>
      <p:regular r:id="rId22"/>
    </p:embeddedFont>
    <p:embeddedFont>
      <p:font typeface="Inter 3" panose="020B0604020202020204" charset="0"/>
      <p:regular r:id="rId23"/>
    </p:embeddedFont>
    <p:embeddedFont>
      <p:font typeface="Inter V" panose="02000503000000020004" pitchFamily="2" charset="0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8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1368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Smart" userId="302155e4-c0a9-41a7-b325-a2fcf3a6e861" providerId="ADAL" clId="{2DAFCCE3-16DA-43FA-9B00-D45DA7C8CE89}"/>
    <pc:docChg chg="custSel modSld">
      <pc:chgData name="David Smart" userId="302155e4-c0a9-41a7-b325-a2fcf3a6e861" providerId="ADAL" clId="{2DAFCCE3-16DA-43FA-9B00-D45DA7C8CE89}" dt="2024-04-29T14:11:53.592" v="353" actId="20577"/>
      <pc:docMkLst>
        <pc:docMk/>
      </pc:docMkLst>
      <pc:sldChg chg="modSp mod">
        <pc:chgData name="David Smart" userId="302155e4-c0a9-41a7-b325-a2fcf3a6e861" providerId="ADAL" clId="{2DAFCCE3-16DA-43FA-9B00-D45DA7C8CE89}" dt="2024-04-29T14:08:09.794" v="14" actId="6549"/>
        <pc:sldMkLst>
          <pc:docMk/>
          <pc:sldMk cId="0" sldId="265"/>
        </pc:sldMkLst>
        <pc:spChg chg="mod">
          <ac:chgData name="David Smart" userId="302155e4-c0a9-41a7-b325-a2fcf3a6e861" providerId="ADAL" clId="{2DAFCCE3-16DA-43FA-9B00-D45DA7C8CE89}" dt="2024-04-29T14:08:09.794" v="14" actId="6549"/>
          <ac:spMkLst>
            <pc:docMk/>
            <pc:sldMk cId="0" sldId="265"/>
            <ac:spMk id="4" creationId="{00000000-0000-0000-0000-000000000000}"/>
          </ac:spMkLst>
        </pc:spChg>
      </pc:sldChg>
      <pc:sldChg chg="modSp mod">
        <pc:chgData name="David Smart" userId="302155e4-c0a9-41a7-b325-a2fcf3a6e861" providerId="ADAL" clId="{2DAFCCE3-16DA-43FA-9B00-D45DA7C8CE89}" dt="2024-04-29T14:08:32.002" v="67" actId="20577"/>
        <pc:sldMkLst>
          <pc:docMk/>
          <pc:sldMk cId="0" sldId="266"/>
        </pc:sldMkLst>
        <pc:spChg chg="mod">
          <ac:chgData name="David Smart" userId="302155e4-c0a9-41a7-b325-a2fcf3a6e861" providerId="ADAL" clId="{2DAFCCE3-16DA-43FA-9B00-D45DA7C8CE89}" dt="2024-04-29T14:08:32.002" v="67" actId="20577"/>
          <ac:spMkLst>
            <pc:docMk/>
            <pc:sldMk cId="0" sldId="266"/>
            <ac:spMk id="4" creationId="{00000000-0000-0000-0000-000000000000}"/>
          </ac:spMkLst>
        </pc:spChg>
      </pc:sldChg>
      <pc:sldChg chg="modSp mod">
        <pc:chgData name="David Smart" userId="302155e4-c0a9-41a7-b325-a2fcf3a6e861" providerId="ADAL" clId="{2DAFCCE3-16DA-43FA-9B00-D45DA7C8CE89}" dt="2024-04-29T14:11:05.566" v="224" actId="20577"/>
        <pc:sldMkLst>
          <pc:docMk/>
          <pc:sldMk cId="0" sldId="267"/>
        </pc:sldMkLst>
        <pc:spChg chg="mod">
          <ac:chgData name="David Smart" userId="302155e4-c0a9-41a7-b325-a2fcf3a6e861" providerId="ADAL" clId="{2DAFCCE3-16DA-43FA-9B00-D45DA7C8CE89}" dt="2024-04-29T14:11:05.566" v="224" actId="20577"/>
          <ac:spMkLst>
            <pc:docMk/>
            <pc:sldMk cId="0" sldId="267"/>
            <ac:spMk id="17" creationId="{00000000-0000-0000-0000-000000000000}"/>
          </ac:spMkLst>
        </pc:spChg>
      </pc:sldChg>
      <pc:sldChg chg="modSp mod">
        <pc:chgData name="David Smart" userId="302155e4-c0a9-41a7-b325-a2fcf3a6e861" providerId="ADAL" clId="{2DAFCCE3-16DA-43FA-9B00-D45DA7C8CE89}" dt="2024-04-29T14:11:53.592" v="353" actId="20577"/>
        <pc:sldMkLst>
          <pc:docMk/>
          <pc:sldMk cId="0" sldId="268"/>
        </pc:sldMkLst>
        <pc:spChg chg="mod">
          <ac:chgData name="David Smart" userId="302155e4-c0a9-41a7-b325-a2fcf3a6e861" providerId="ADAL" clId="{2DAFCCE3-16DA-43FA-9B00-D45DA7C8CE89}" dt="2024-04-29T14:11:53.592" v="353" actId="20577"/>
          <ac:spMkLst>
            <pc:docMk/>
            <pc:sldMk cId="0" sldId="268"/>
            <ac:spMk id="17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8413" b="-491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5882754"/>
            <a:ext cx="6222106" cy="4404246"/>
          </a:xfrm>
          <a:custGeom>
            <a:avLst/>
            <a:gdLst/>
            <a:ahLst/>
            <a:cxnLst/>
            <a:rect l="l" t="t" r="r" b="b"/>
            <a:pathLst>
              <a:path w="6222106" h="4404246">
                <a:moveTo>
                  <a:pt x="0" y="0"/>
                </a:moveTo>
                <a:lnTo>
                  <a:pt x="6222106" y="0"/>
                </a:lnTo>
                <a:lnTo>
                  <a:pt x="6222106" y="4404246"/>
                </a:lnTo>
                <a:lnTo>
                  <a:pt x="0" y="44042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1028700" y="1082559"/>
            <a:ext cx="16182969" cy="1443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714"/>
              </a:lnSpc>
            </a:pPr>
            <a:r>
              <a:rPr lang="en-US" sz="8367">
                <a:solidFill>
                  <a:srgbClr val="14283C"/>
                </a:solidFill>
                <a:latin typeface="AT Lang 1"/>
              </a:rPr>
              <a:t>Dunadd Community Enterprise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2638606"/>
            <a:ext cx="12466278" cy="709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768"/>
              </a:lnSpc>
            </a:pPr>
            <a:r>
              <a:rPr lang="en-US" sz="4120">
                <a:solidFill>
                  <a:srgbClr val="14283C"/>
                </a:solidFill>
                <a:latin typeface="Inter 1"/>
              </a:rPr>
              <a:t>Refreshing the Community Plan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DF8AE6FB-CD84-0CB9-FA99-B2B8AE675B7D}"/>
              </a:ext>
            </a:extLst>
          </p:cNvPr>
          <p:cNvSpPr txBox="1"/>
          <p:nvPr/>
        </p:nvSpPr>
        <p:spPr>
          <a:xfrm>
            <a:off x="13775558" y="8926773"/>
            <a:ext cx="3543102" cy="579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928"/>
              </a:lnSpc>
            </a:pPr>
            <a:r>
              <a:rPr lang="en-US" sz="3520" dirty="0">
                <a:solidFill>
                  <a:srgbClr val="14283C"/>
                </a:solidFill>
                <a:latin typeface="Inter 1"/>
              </a:rPr>
              <a:t>April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0662" b="-6088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5587612" y="8375561"/>
            <a:ext cx="2700388" cy="1911439"/>
          </a:xfrm>
          <a:custGeom>
            <a:avLst/>
            <a:gdLst/>
            <a:ahLst/>
            <a:cxnLst/>
            <a:rect l="l" t="t" r="r" b="b"/>
            <a:pathLst>
              <a:path w="2700388" h="1911439">
                <a:moveTo>
                  <a:pt x="0" y="0"/>
                </a:moveTo>
                <a:lnTo>
                  <a:pt x="2700388" y="0"/>
                </a:lnTo>
                <a:lnTo>
                  <a:pt x="2700388" y="1911439"/>
                </a:lnTo>
                <a:lnTo>
                  <a:pt x="0" y="19114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6400800" y="2171700"/>
            <a:ext cx="11318256" cy="61684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55651" lvl="1" indent="-377825">
              <a:lnSpc>
                <a:spcPts val="6055"/>
              </a:lnSpc>
              <a:buFont typeface="Arial"/>
              <a:buChar char="•"/>
            </a:pPr>
            <a:r>
              <a:rPr lang="en-US" sz="3200" dirty="0">
                <a:solidFill>
                  <a:srgbClr val="14283C"/>
                </a:solidFill>
                <a:latin typeface="Canva Sans"/>
              </a:rPr>
              <a:t>Investigate how public transport could be improved by research into models used by other Argyll community enterprises</a:t>
            </a:r>
          </a:p>
          <a:p>
            <a:pPr marL="755651" lvl="1" indent="-377825">
              <a:lnSpc>
                <a:spcPts val="6055"/>
              </a:lnSpc>
              <a:buFont typeface="Arial"/>
              <a:buChar char="•"/>
            </a:pPr>
            <a:r>
              <a:rPr lang="en-US" sz="3200" dirty="0">
                <a:solidFill>
                  <a:srgbClr val="14283C"/>
                </a:solidFill>
                <a:latin typeface="Canva Sans"/>
              </a:rPr>
              <a:t>Work with local communities to support and engage at their local events</a:t>
            </a:r>
          </a:p>
          <a:p>
            <a:pPr marL="755651" lvl="1" indent="-377825">
              <a:lnSpc>
                <a:spcPts val="6055"/>
              </a:lnSpc>
              <a:buFont typeface="Arial"/>
              <a:buChar char="•"/>
            </a:pPr>
            <a:r>
              <a:rPr lang="en-US" sz="3200" dirty="0">
                <a:solidFill>
                  <a:srgbClr val="14283C"/>
                </a:solidFill>
                <a:latin typeface="Canva Sans"/>
              </a:rPr>
              <a:t>Create a village resilience plan</a:t>
            </a:r>
          </a:p>
          <a:p>
            <a:pPr marL="755651" lvl="1" indent="-377825">
              <a:lnSpc>
                <a:spcPts val="6055"/>
              </a:lnSpc>
              <a:buFont typeface="Arial"/>
              <a:buChar char="•"/>
            </a:pPr>
            <a:r>
              <a:rPr lang="en-US" sz="3200" dirty="0">
                <a:solidFill>
                  <a:srgbClr val="14283C"/>
                </a:solidFill>
                <a:latin typeface="Canva Sans"/>
              </a:rPr>
              <a:t>Analyse challenges facing low-earning residents</a:t>
            </a:r>
          </a:p>
          <a:p>
            <a:pPr marL="755651" lvl="1" indent="-377825">
              <a:lnSpc>
                <a:spcPts val="6055"/>
              </a:lnSpc>
              <a:buFont typeface="Arial"/>
              <a:buChar char="•"/>
            </a:pPr>
            <a:r>
              <a:rPr lang="en-US" sz="3200" dirty="0">
                <a:solidFill>
                  <a:srgbClr val="14283C"/>
                </a:solidFill>
                <a:latin typeface="Canva Sans"/>
              </a:rPr>
              <a:t>Establish feasibility of a mobile shop</a:t>
            </a:r>
          </a:p>
        </p:txBody>
      </p:sp>
      <p:sp>
        <p:nvSpPr>
          <p:cNvPr id="5" name="Freeform 5"/>
          <p:cNvSpPr/>
          <p:nvPr/>
        </p:nvSpPr>
        <p:spPr>
          <a:xfrm>
            <a:off x="16175748" y="812463"/>
            <a:ext cx="1276876" cy="255375"/>
          </a:xfrm>
          <a:custGeom>
            <a:avLst/>
            <a:gdLst/>
            <a:ahLst/>
            <a:cxnLst/>
            <a:rect l="l" t="t" r="r" b="b"/>
            <a:pathLst>
              <a:path w="1276876" h="255375">
                <a:moveTo>
                  <a:pt x="0" y="0"/>
                </a:moveTo>
                <a:lnTo>
                  <a:pt x="1276876" y="0"/>
                </a:lnTo>
                <a:lnTo>
                  <a:pt x="1276876" y="255375"/>
                </a:lnTo>
                <a:lnTo>
                  <a:pt x="0" y="2553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 rot="-5400000">
            <a:off x="16814186" y="1323214"/>
            <a:ext cx="1276876" cy="255375"/>
          </a:xfrm>
          <a:custGeom>
            <a:avLst/>
            <a:gdLst/>
            <a:ahLst/>
            <a:cxnLst/>
            <a:rect l="l" t="t" r="r" b="b"/>
            <a:pathLst>
              <a:path w="1276876" h="255375">
                <a:moveTo>
                  <a:pt x="0" y="0"/>
                </a:moveTo>
                <a:lnTo>
                  <a:pt x="1276876" y="0"/>
                </a:lnTo>
                <a:lnTo>
                  <a:pt x="1276876" y="255375"/>
                </a:lnTo>
                <a:lnTo>
                  <a:pt x="0" y="2553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7" name="Group 7"/>
          <p:cNvGrpSpPr/>
          <p:nvPr/>
        </p:nvGrpSpPr>
        <p:grpSpPr>
          <a:xfrm>
            <a:off x="17186870" y="831181"/>
            <a:ext cx="349658" cy="178469"/>
            <a:chOff x="0" y="0"/>
            <a:chExt cx="92091" cy="4700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2091" cy="47004"/>
            </a:xfrm>
            <a:custGeom>
              <a:avLst/>
              <a:gdLst/>
              <a:ahLst/>
              <a:cxnLst/>
              <a:rect l="l" t="t" r="r" b="b"/>
              <a:pathLst>
                <a:path w="92091" h="47004">
                  <a:moveTo>
                    <a:pt x="0" y="0"/>
                  </a:moveTo>
                  <a:lnTo>
                    <a:pt x="92091" y="0"/>
                  </a:lnTo>
                  <a:lnTo>
                    <a:pt x="92091" y="47004"/>
                  </a:lnTo>
                  <a:lnTo>
                    <a:pt x="0" y="47004"/>
                  </a:lnTo>
                  <a:close/>
                </a:path>
              </a:pathLst>
            </a:custGeom>
            <a:solidFill>
              <a:srgbClr val="B4CDE1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92091" cy="851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28700" y="1808667"/>
            <a:ext cx="5248730" cy="5248730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E555A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AutoShape 13"/>
          <p:cNvSpPr/>
          <p:nvPr/>
        </p:nvSpPr>
        <p:spPr>
          <a:xfrm flipV="1">
            <a:off x="3639097" y="3076494"/>
            <a:ext cx="27936" cy="10439098"/>
          </a:xfrm>
          <a:prstGeom prst="line">
            <a:avLst/>
          </a:prstGeom>
          <a:ln w="57150" cap="flat">
            <a:solidFill>
              <a:srgbClr val="C3F0F0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endParaRPr lang="en-GB"/>
          </a:p>
        </p:txBody>
      </p:sp>
      <p:grpSp>
        <p:nvGrpSpPr>
          <p:cNvPr id="14" name="Group 14"/>
          <p:cNvGrpSpPr/>
          <p:nvPr/>
        </p:nvGrpSpPr>
        <p:grpSpPr>
          <a:xfrm>
            <a:off x="1393035" y="3559998"/>
            <a:ext cx="4525705" cy="1796313"/>
            <a:chOff x="0" y="0"/>
            <a:chExt cx="812800" cy="32261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322611"/>
            </a:xfrm>
            <a:custGeom>
              <a:avLst/>
              <a:gdLst/>
              <a:ahLst/>
              <a:cxnLst/>
              <a:rect l="l" t="t" r="r" b="b"/>
              <a:pathLst>
                <a:path w="812800" h="322611">
                  <a:moveTo>
                    <a:pt x="0" y="0"/>
                  </a:moveTo>
                  <a:lnTo>
                    <a:pt x="812800" y="0"/>
                  </a:lnTo>
                  <a:lnTo>
                    <a:pt x="812800" y="322611"/>
                  </a:lnTo>
                  <a:lnTo>
                    <a:pt x="0" y="322611"/>
                  </a:lnTo>
                  <a:close/>
                </a:path>
              </a:pathLst>
            </a:custGeom>
            <a:solidFill>
              <a:srgbClr val="6E555A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3607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243595" y="3676053"/>
            <a:ext cx="4818939" cy="143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5"/>
              </a:lnSpc>
            </a:pPr>
            <a:r>
              <a:rPr lang="en-US" sz="4111">
                <a:solidFill>
                  <a:srgbClr val="C3F0F0"/>
                </a:solidFill>
                <a:latin typeface="AT Lang 1"/>
              </a:rPr>
              <a:t>Community cohesion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995030" y="1119050"/>
            <a:ext cx="3172790" cy="771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121"/>
              </a:lnSpc>
            </a:pPr>
            <a:r>
              <a:rPr lang="en-US" sz="2229">
                <a:solidFill>
                  <a:srgbClr val="14283C"/>
                </a:solidFill>
                <a:latin typeface="Inter 2"/>
              </a:rPr>
              <a:t>2024-2027:</a:t>
            </a:r>
          </a:p>
          <a:p>
            <a:pPr algn="r">
              <a:lnSpc>
                <a:spcPts val="3121"/>
              </a:lnSpc>
            </a:pPr>
            <a:r>
              <a:rPr lang="en-US" sz="2229">
                <a:solidFill>
                  <a:srgbClr val="14283C"/>
                </a:solidFill>
                <a:latin typeface="Inter 2"/>
              </a:rPr>
              <a:t>Proposed actions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0662" b="-6088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5587612" y="8375561"/>
            <a:ext cx="2700388" cy="1911439"/>
          </a:xfrm>
          <a:custGeom>
            <a:avLst/>
            <a:gdLst/>
            <a:ahLst/>
            <a:cxnLst/>
            <a:rect l="l" t="t" r="r" b="b"/>
            <a:pathLst>
              <a:path w="2700388" h="1911439">
                <a:moveTo>
                  <a:pt x="0" y="0"/>
                </a:moveTo>
                <a:lnTo>
                  <a:pt x="2700388" y="0"/>
                </a:lnTo>
                <a:lnTo>
                  <a:pt x="2700388" y="1911439"/>
                </a:lnTo>
                <a:lnTo>
                  <a:pt x="0" y="19114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6175748" y="812463"/>
            <a:ext cx="1276876" cy="255375"/>
          </a:xfrm>
          <a:custGeom>
            <a:avLst/>
            <a:gdLst/>
            <a:ahLst/>
            <a:cxnLst/>
            <a:rect l="l" t="t" r="r" b="b"/>
            <a:pathLst>
              <a:path w="1276876" h="255375">
                <a:moveTo>
                  <a:pt x="0" y="0"/>
                </a:moveTo>
                <a:lnTo>
                  <a:pt x="1276876" y="0"/>
                </a:lnTo>
                <a:lnTo>
                  <a:pt x="1276876" y="255375"/>
                </a:lnTo>
                <a:lnTo>
                  <a:pt x="0" y="2553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-5400000">
            <a:off x="16814186" y="1323214"/>
            <a:ext cx="1276876" cy="255375"/>
          </a:xfrm>
          <a:custGeom>
            <a:avLst/>
            <a:gdLst/>
            <a:ahLst/>
            <a:cxnLst/>
            <a:rect l="l" t="t" r="r" b="b"/>
            <a:pathLst>
              <a:path w="1276876" h="255375">
                <a:moveTo>
                  <a:pt x="0" y="0"/>
                </a:moveTo>
                <a:lnTo>
                  <a:pt x="1276876" y="0"/>
                </a:lnTo>
                <a:lnTo>
                  <a:pt x="1276876" y="255375"/>
                </a:lnTo>
                <a:lnTo>
                  <a:pt x="0" y="2553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17186870" y="831181"/>
            <a:ext cx="349658" cy="178469"/>
            <a:chOff x="0" y="0"/>
            <a:chExt cx="92091" cy="4700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2091" cy="47004"/>
            </a:xfrm>
            <a:custGeom>
              <a:avLst/>
              <a:gdLst/>
              <a:ahLst/>
              <a:cxnLst/>
              <a:rect l="l" t="t" r="r" b="b"/>
              <a:pathLst>
                <a:path w="92091" h="47004">
                  <a:moveTo>
                    <a:pt x="0" y="0"/>
                  </a:moveTo>
                  <a:lnTo>
                    <a:pt x="92091" y="0"/>
                  </a:lnTo>
                  <a:lnTo>
                    <a:pt x="92091" y="47004"/>
                  </a:lnTo>
                  <a:lnTo>
                    <a:pt x="0" y="47004"/>
                  </a:lnTo>
                  <a:close/>
                </a:path>
              </a:pathLst>
            </a:custGeom>
            <a:solidFill>
              <a:srgbClr val="B4CDE1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92091" cy="851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28700" y="1808667"/>
            <a:ext cx="5248730" cy="524873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6B47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AutoShape 12"/>
          <p:cNvSpPr/>
          <p:nvPr/>
        </p:nvSpPr>
        <p:spPr>
          <a:xfrm flipV="1">
            <a:off x="3639097" y="3048598"/>
            <a:ext cx="27936" cy="10439098"/>
          </a:xfrm>
          <a:prstGeom prst="line">
            <a:avLst/>
          </a:prstGeom>
          <a:ln w="57150" cap="flat">
            <a:solidFill>
              <a:srgbClr val="F5E1CD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endParaRPr lang="en-GB"/>
          </a:p>
        </p:txBody>
      </p:sp>
      <p:grpSp>
        <p:nvGrpSpPr>
          <p:cNvPr id="13" name="Group 13"/>
          <p:cNvGrpSpPr/>
          <p:nvPr/>
        </p:nvGrpSpPr>
        <p:grpSpPr>
          <a:xfrm>
            <a:off x="1425456" y="3532101"/>
            <a:ext cx="4525706" cy="1796313"/>
            <a:chOff x="0" y="0"/>
            <a:chExt cx="812800" cy="32261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322611"/>
            </a:xfrm>
            <a:custGeom>
              <a:avLst/>
              <a:gdLst/>
              <a:ahLst/>
              <a:cxnLst/>
              <a:rect l="l" t="t" r="r" b="b"/>
              <a:pathLst>
                <a:path w="812800" h="322611">
                  <a:moveTo>
                    <a:pt x="0" y="0"/>
                  </a:moveTo>
                  <a:lnTo>
                    <a:pt x="812800" y="0"/>
                  </a:lnTo>
                  <a:lnTo>
                    <a:pt x="812800" y="322611"/>
                  </a:lnTo>
                  <a:lnTo>
                    <a:pt x="0" y="322611"/>
                  </a:lnTo>
                  <a:close/>
                </a:path>
              </a:pathLst>
            </a:custGeom>
            <a:solidFill>
              <a:srgbClr val="46B47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812800" cy="3607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243595" y="3670386"/>
            <a:ext cx="4818940" cy="143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5"/>
              </a:lnSpc>
            </a:pPr>
            <a:r>
              <a:rPr lang="en-US" sz="4111">
                <a:solidFill>
                  <a:srgbClr val="F5E1CD"/>
                </a:solidFill>
                <a:latin typeface="AT Lang 1"/>
              </a:rPr>
              <a:t>Community asset ownership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400800" y="2171700"/>
            <a:ext cx="10422459" cy="5386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>
              <a:lnSpc>
                <a:spcPts val="6055"/>
              </a:lnSpc>
              <a:buFont typeface="Arial"/>
              <a:buChar char="•"/>
            </a:pPr>
            <a:r>
              <a:rPr lang="en-US" sz="3200" dirty="0">
                <a:solidFill>
                  <a:srgbClr val="14283C"/>
                </a:solidFill>
                <a:latin typeface="Canva Sans"/>
              </a:rPr>
              <a:t>Prepare a plan to acquire land to secure carbon credits and improve biodiversity</a:t>
            </a:r>
          </a:p>
          <a:p>
            <a:pPr marL="755651" lvl="1" indent="-377825">
              <a:lnSpc>
                <a:spcPts val="6055"/>
              </a:lnSpc>
              <a:buFont typeface="Arial"/>
              <a:buChar char="•"/>
            </a:pPr>
            <a:r>
              <a:rPr lang="en-US" sz="3200" dirty="0">
                <a:solidFill>
                  <a:srgbClr val="14283C"/>
                </a:solidFill>
                <a:latin typeface="Canva Sans"/>
              </a:rPr>
              <a:t>Investigate the potential for establishing community ‘huts’ </a:t>
            </a:r>
          </a:p>
          <a:p>
            <a:pPr marL="755651" lvl="1" indent="-377825">
              <a:lnSpc>
                <a:spcPts val="6055"/>
              </a:lnSpc>
              <a:buFont typeface="Arial"/>
              <a:buChar char="•"/>
            </a:pPr>
            <a:r>
              <a:rPr lang="en-US" sz="3200" dirty="0">
                <a:solidFill>
                  <a:srgbClr val="14283C"/>
                </a:solidFill>
                <a:latin typeface="Canva Sans"/>
              </a:rPr>
              <a:t>Explore the opportunity to establish a community owned Campervan sites</a:t>
            </a:r>
          </a:p>
          <a:p>
            <a:pPr marL="755651" lvl="1" indent="-377825">
              <a:lnSpc>
                <a:spcPts val="6055"/>
              </a:lnSpc>
              <a:buFont typeface="Arial"/>
              <a:buChar char="•"/>
            </a:pPr>
            <a:r>
              <a:rPr lang="en-US" sz="3200" dirty="0">
                <a:solidFill>
                  <a:srgbClr val="14283C"/>
                </a:solidFill>
                <a:latin typeface="Canva Sans"/>
              </a:rPr>
              <a:t>Create recreational spaces in the local forest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995030" y="1119050"/>
            <a:ext cx="3172790" cy="771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121"/>
              </a:lnSpc>
            </a:pPr>
            <a:r>
              <a:rPr lang="en-US" sz="2229">
                <a:solidFill>
                  <a:srgbClr val="14283C"/>
                </a:solidFill>
                <a:latin typeface="Inter 2"/>
              </a:rPr>
              <a:t>2024-2027:</a:t>
            </a:r>
          </a:p>
          <a:p>
            <a:pPr algn="r">
              <a:lnSpc>
                <a:spcPts val="3121"/>
              </a:lnSpc>
            </a:pPr>
            <a:r>
              <a:rPr lang="en-US" sz="2229">
                <a:solidFill>
                  <a:srgbClr val="14283C"/>
                </a:solidFill>
                <a:latin typeface="Inter 2"/>
              </a:rPr>
              <a:t>Proposed actions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0662" b="-60883"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3" name="Freeform 3"/>
          <p:cNvSpPr/>
          <p:nvPr/>
        </p:nvSpPr>
        <p:spPr>
          <a:xfrm>
            <a:off x="15587612" y="8375561"/>
            <a:ext cx="2700388" cy="1911439"/>
          </a:xfrm>
          <a:custGeom>
            <a:avLst/>
            <a:gdLst/>
            <a:ahLst/>
            <a:cxnLst/>
            <a:rect l="l" t="t" r="r" b="b"/>
            <a:pathLst>
              <a:path w="2700388" h="1911439">
                <a:moveTo>
                  <a:pt x="0" y="0"/>
                </a:moveTo>
                <a:lnTo>
                  <a:pt x="2700388" y="0"/>
                </a:lnTo>
                <a:lnTo>
                  <a:pt x="2700388" y="1911439"/>
                </a:lnTo>
                <a:lnTo>
                  <a:pt x="0" y="19114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6175748" y="812463"/>
            <a:ext cx="1276876" cy="255375"/>
          </a:xfrm>
          <a:custGeom>
            <a:avLst/>
            <a:gdLst/>
            <a:ahLst/>
            <a:cxnLst/>
            <a:rect l="l" t="t" r="r" b="b"/>
            <a:pathLst>
              <a:path w="1276876" h="255375">
                <a:moveTo>
                  <a:pt x="0" y="0"/>
                </a:moveTo>
                <a:lnTo>
                  <a:pt x="1276876" y="0"/>
                </a:lnTo>
                <a:lnTo>
                  <a:pt x="1276876" y="255375"/>
                </a:lnTo>
                <a:lnTo>
                  <a:pt x="0" y="2553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-5400000">
            <a:off x="16814186" y="1323214"/>
            <a:ext cx="1276876" cy="255375"/>
          </a:xfrm>
          <a:custGeom>
            <a:avLst/>
            <a:gdLst/>
            <a:ahLst/>
            <a:cxnLst/>
            <a:rect l="l" t="t" r="r" b="b"/>
            <a:pathLst>
              <a:path w="1276876" h="255375">
                <a:moveTo>
                  <a:pt x="0" y="0"/>
                </a:moveTo>
                <a:lnTo>
                  <a:pt x="1276876" y="0"/>
                </a:lnTo>
                <a:lnTo>
                  <a:pt x="1276876" y="255375"/>
                </a:lnTo>
                <a:lnTo>
                  <a:pt x="0" y="2553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17186870" y="831181"/>
            <a:ext cx="349658" cy="178469"/>
            <a:chOff x="0" y="0"/>
            <a:chExt cx="92091" cy="4700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2091" cy="47004"/>
            </a:xfrm>
            <a:custGeom>
              <a:avLst/>
              <a:gdLst/>
              <a:ahLst/>
              <a:cxnLst/>
              <a:rect l="l" t="t" r="r" b="b"/>
              <a:pathLst>
                <a:path w="92091" h="47004">
                  <a:moveTo>
                    <a:pt x="0" y="0"/>
                  </a:moveTo>
                  <a:lnTo>
                    <a:pt x="92091" y="0"/>
                  </a:lnTo>
                  <a:lnTo>
                    <a:pt x="92091" y="47004"/>
                  </a:lnTo>
                  <a:lnTo>
                    <a:pt x="0" y="47004"/>
                  </a:lnTo>
                  <a:close/>
                </a:path>
              </a:pathLst>
            </a:custGeom>
            <a:solidFill>
              <a:srgbClr val="B4CDE1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92091" cy="851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28700" y="1808667"/>
            <a:ext cx="5248730" cy="524873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3F0F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AutoShape 12"/>
          <p:cNvSpPr/>
          <p:nvPr/>
        </p:nvSpPr>
        <p:spPr>
          <a:xfrm flipV="1">
            <a:off x="3639097" y="3015461"/>
            <a:ext cx="27936" cy="10439098"/>
          </a:xfrm>
          <a:prstGeom prst="line">
            <a:avLst/>
          </a:prstGeom>
          <a:ln w="57150" cap="flat">
            <a:solidFill>
              <a:srgbClr val="14283C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endParaRPr lang="en-GB"/>
          </a:p>
        </p:txBody>
      </p:sp>
      <p:grpSp>
        <p:nvGrpSpPr>
          <p:cNvPr id="13" name="Group 13"/>
          <p:cNvGrpSpPr/>
          <p:nvPr/>
        </p:nvGrpSpPr>
        <p:grpSpPr>
          <a:xfrm>
            <a:off x="1387389" y="3593779"/>
            <a:ext cx="4525705" cy="1690224"/>
            <a:chOff x="0" y="0"/>
            <a:chExt cx="812800" cy="30355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303558"/>
            </a:xfrm>
            <a:custGeom>
              <a:avLst/>
              <a:gdLst/>
              <a:ahLst/>
              <a:cxnLst/>
              <a:rect l="l" t="t" r="r" b="b"/>
              <a:pathLst>
                <a:path w="812800" h="303558">
                  <a:moveTo>
                    <a:pt x="0" y="0"/>
                  </a:moveTo>
                  <a:lnTo>
                    <a:pt x="812800" y="0"/>
                  </a:lnTo>
                  <a:lnTo>
                    <a:pt x="812800" y="303558"/>
                  </a:lnTo>
                  <a:lnTo>
                    <a:pt x="0" y="303558"/>
                  </a:lnTo>
                  <a:close/>
                </a:path>
              </a:pathLst>
            </a:custGeom>
            <a:solidFill>
              <a:srgbClr val="C3F0F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812800" cy="3416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243595" y="3673220"/>
            <a:ext cx="4818940" cy="143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5"/>
              </a:lnSpc>
            </a:pPr>
            <a:r>
              <a:rPr lang="en-US" sz="4111">
                <a:solidFill>
                  <a:srgbClr val="14283C"/>
                </a:solidFill>
                <a:latin typeface="AT Lang 1"/>
              </a:rPr>
              <a:t>Activities for younger residents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400799" y="2186888"/>
            <a:ext cx="11412000" cy="6950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>
              <a:lnSpc>
                <a:spcPts val="6055"/>
              </a:lnSpc>
              <a:buFont typeface="Arial"/>
              <a:buChar char="•"/>
            </a:pPr>
            <a:r>
              <a:rPr lang="en-US" sz="3200" dirty="0">
                <a:solidFill>
                  <a:srgbClr val="14283C"/>
                </a:solidFill>
                <a:latin typeface="Canva Sans"/>
              </a:rPr>
              <a:t>Work with MAYDS to understand specific needs of younger residents</a:t>
            </a:r>
          </a:p>
          <a:p>
            <a:pPr marL="755651" lvl="1" indent="-377825">
              <a:lnSpc>
                <a:spcPts val="6055"/>
              </a:lnSpc>
              <a:buFont typeface="Arial"/>
              <a:buChar char="•"/>
            </a:pPr>
            <a:r>
              <a:rPr lang="en-US" sz="3200" dirty="0">
                <a:solidFill>
                  <a:srgbClr val="14283C"/>
                </a:solidFill>
                <a:latin typeface="Canva Sans"/>
              </a:rPr>
              <a:t>Develop and publish a ‘Young Resident Manifesto’</a:t>
            </a:r>
          </a:p>
          <a:p>
            <a:pPr marL="755651" lvl="1" indent="-377825">
              <a:lnSpc>
                <a:spcPts val="6055"/>
              </a:lnSpc>
              <a:buFont typeface="Arial"/>
              <a:buChar char="•"/>
            </a:pPr>
            <a:r>
              <a:rPr lang="en-US" sz="3200" dirty="0">
                <a:solidFill>
                  <a:srgbClr val="14283C"/>
                </a:solidFill>
                <a:latin typeface="Canva Sans"/>
              </a:rPr>
              <a:t>Improve transport options for independent travel to MAYDS/</a:t>
            </a:r>
            <a:r>
              <a:rPr lang="en-US" sz="3200" dirty="0" err="1">
                <a:solidFill>
                  <a:srgbClr val="14283C"/>
                </a:solidFill>
                <a:latin typeface="Canva Sans"/>
              </a:rPr>
              <a:t>MacPool</a:t>
            </a:r>
            <a:r>
              <a:rPr lang="en-US" sz="3200" dirty="0">
                <a:solidFill>
                  <a:srgbClr val="14283C"/>
                </a:solidFill>
                <a:latin typeface="Canva Sans"/>
              </a:rPr>
              <a:t>/Youth Sports</a:t>
            </a:r>
          </a:p>
          <a:p>
            <a:pPr marL="755651" lvl="1" indent="-377825">
              <a:lnSpc>
                <a:spcPts val="6055"/>
              </a:lnSpc>
              <a:buFont typeface="Arial"/>
              <a:buChar char="•"/>
            </a:pPr>
            <a:r>
              <a:rPr lang="en-US" sz="3200" dirty="0">
                <a:solidFill>
                  <a:srgbClr val="14283C"/>
                </a:solidFill>
                <a:latin typeface="Canva Sans"/>
              </a:rPr>
              <a:t>Explore the opportunities presented by a Gruffalo trail</a:t>
            </a:r>
          </a:p>
          <a:p>
            <a:pPr marL="755651" lvl="1" indent="-377825">
              <a:lnSpc>
                <a:spcPts val="6055"/>
              </a:lnSpc>
              <a:buFont typeface="Arial"/>
              <a:buChar char="•"/>
            </a:pPr>
            <a:r>
              <a:rPr lang="en-US" sz="3200" dirty="0">
                <a:solidFill>
                  <a:srgbClr val="14283C"/>
                </a:solidFill>
                <a:latin typeface="Canva Sans"/>
              </a:rPr>
              <a:t>Investigate the opportunities for wet and wild </a:t>
            </a:r>
            <a:r>
              <a:rPr lang="en-US" sz="3200">
                <a:solidFill>
                  <a:srgbClr val="14283C"/>
                </a:solidFill>
                <a:latin typeface="Canva Sans"/>
              </a:rPr>
              <a:t>play spaces</a:t>
            </a:r>
            <a:endParaRPr lang="en-US" sz="3200" dirty="0">
              <a:solidFill>
                <a:srgbClr val="14283C"/>
              </a:solidFill>
              <a:latin typeface="Canva San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3995030" y="1119050"/>
            <a:ext cx="3172790" cy="771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121"/>
              </a:lnSpc>
            </a:pPr>
            <a:r>
              <a:rPr lang="en-US" sz="2229">
                <a:solidFill>
                  <a:srgbClr val="14283C"/>
                </a:solidFill>
                <a:latin typeface="Inter 2"/>
              </a:rPr>
              <a:t>2024-2027:</a:t>
            </a:r>
          </a:p>
          <a:p>
            <a:pPr algn="r">
              <a:lnSpc>
                <a:spcPts val="3121"/>
              </a:lnSpc>
            </a:pPr>
            <a:r>
              <a:rPr lang="en-US" sz="2229">
                <a:solidFill>
                  <a:srgbClr val="14283C"/>
                </a:solidFill>
                <a:latin typeface="Inter 2"/>
              </a:rPr>
              <a:t>Proposed actions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8413" b="-491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0" y="5882754"/>
            <a:ext cx="6222106" cy="4404246"/>
          </a:xfrm>
          <a:custGeom>
            <a:avLst/>
            <a:gdLst/>
            <a:ahLst/>
            <a:cxnLst/>
            <a:rect l="l" t="t" r="r" b="b"/>
            <a:pathLst>
              <a:path w="6222106" h="4404246">
                <a:moveTo>
                  <a:pt x="0" y="0"/>
                </a:moveTo>
                <a:lnTo>
                  <a:pt x="6222106" y="0"/>
                </a:lnTo>
                <a:lnTo>
                  <a:pt x="6222106" y="4404246"/>
                </a:lnTo>
                <a:lnTo>
                  <a:pt x="0" y="44042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1028700" y="1082559"/>
            <a:ext cx="16182969" cy="1443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714"/>
              </a:lnSpc>
            </a:pPr>
            <a:r>
              <a:rPr lang="en-US" sz="8367">
                <a:solidFill>
                  <a:srgbClr val="14283C"/>
                </a:solidFill>
                <a:latin typeface="AT Lang 1"/>
              </a:rPr>
              <a:t>Dunadd Community Enterprise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2638606"/>
            <a:ext cx="8091484" cy="709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768"/>
              </a:lnSpc>
            </a:pPr>
            <a:r>
              <a:rPr lang="en-US" sz="4120">
                <a:solidFill>
                  <a:srgbClr val="14283C"/>
                </a:solidFill>
                <a:latin typeface="Inter 1"/>
              </a:rPr>
              <a:t>Refreshing the Community Plan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775558" y="8926773"/>
            <a:ext cx="3543102" cy="579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928"/>
              </a:lnSpc>
            </a:pPr>
            <a:r>
              <a:rPr lang="en-US" sz="3520" dirty="0">
                <a:solidFill>
                  <a:srgbClr val="14283C"/>
                </a:solidFill>
                <a:latin typeface="Inter 1"/>
              </a:rPr>
              <a:t>April 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0662" b="-6088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5587612" y="8375561"/>
            <a:ext cx="2700388" cy="1911439"/>
          </a:xfrm>
          <a:custGeom>
            <a:avLst/>
            <a:gdLst/>
            <a:ahLst/>
            <a:cxnLst/>
            <a:rect l="l" t="t" r="r" b="b"/>
            <a:pathLst>
              <a:path w="2700388" h="1911439">
                <a:moveTo>
                  <a:pt x="0" y="0"/>
                </a:moveTo>
                <a:lnTo>
                  <a:pt x="2700388" y="0"/>
                </a:lnTo>
                <a:lnTo>
                  <a:pt x="2700388" y="1911439"/>
                </a:lnTo>
                <a:lnTo>
                  <a:pt x="0" y="19114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6175748" y="812463"/>
            <a:ext cx="1276876" cy="255375"/>
          </a:xfrm>
          <a:custGeom>
            <a:avLst/>
            <a:gdLst/>
            <a:ahLst/>
            <a:cxnLst/>
            <a:rect l="l" t="t" r="r" b="b"/>
            <a:pathLst>
              <a:path w="1276876" h="255375">
                <a:moveTo>
                  <a:pt x="0" y="0"/>
                </a:moveTo>
                <a:lnTo>
                  <a:pt x="1276876" y="0"/>
                </a:lnTo>
                <a:lnTo>
                  <a:pt x="1276876" y="255375"/>
                </a:lnTo>
                <a:lnTo>
                  <a:pt x="0" y="2553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-5400000">
            <a:off x="16814186" y="1323214"/>
            <a:ext cx="1276876" cy="255375"/>
          </a:xfrm>
          <a:custGeom>
            <a:avLst/>
            <a:gdLst/>
            <a:ahLst/>
            <a:cxnLst/>
            <a:rect l="l" t="t" r="r" b="b"/>
            <a:pathLst>
              <a:path w="1276876" h="255375">
                <a:moveTo>
                  <a:pt x="0" y="0"/>
                </a:moveTo>
                <a:lnTo>
                  <a:pt x="1276876" y="0"/>
                </a:lnTo>
                <a:lnTo>
                  <a:pt x="1276876" y="255375"/>
                </a:lnTo>
                <a:lnTo>
                  <a:pt x="0" y="2553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17186870" y="831181"/>
            <a:ext cx="349658" cy="178469"/>
            <a:chOff x="0" y="0"/>
            <a:chExt cx="92091" cy="4700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2091" cy="47004"/>
            </a:xfrm>
            <a:custGeom>
              <a:avLst/>
              <a:gdLst/>
              <a:ahLst/>
              <a:cxnLst/>
              <a:rect l="l" t="t" r="r" b="b"/>
              <a:pathLst>
                <a:path w="92091" h="47004">
                  <a:moveTo>
                    <a:pt x="0" y="0"/>
                  </a:moveTo>
                  <a:lnTo>
                    <a:pt x="92091" y="0"/>
                  </a:lnTo>
                  <a:lnTo>
                    <a:pt x="92091" y="47004"/>
                  </a:lnTo>
                  <a:lnTo>
                    <a:pt x="0" y="47004"/>
                  </a:lnTo>
                  <a:close/>
                </a:path>
              </a:pathLst>
            </a:custGeom>
            <a:solidFill>
              <a:srgbClr val="B4CDE1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92091" cy="851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028700" y="2274209"/>
            <a:ext cx="3501148" cy="8206128"/>
          </a:xfrm>
          <a:custGeom>
            <a:avLst/>
            <a:gdLst/>
            <a:ahLst/>
            <a:cxnLst/>
            <a:rect l="l" t="t" r="r" b="b"/>
            <a:pathLst>
              <a:path w="3501148" h="8206128">
                <a:moveTo>
                  <a:pt x="0" y="0"/>
                </a:moveTo>
                <a:lnTo>
                  <a:pt x="3501148" y="0"/>
                </a:lnTo>
                <a:lnTo>
                  <a:pt x="3501148" y="8206128"/>
                </a:lnTo>
                <a:lnTo>
                  <a:pt x="0" y="820612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Box 10"/>
          <p:cNvSpPr txBox="1"/>
          <p:nvPr/>
        </p:nvSpPr>
        <p:spPr>
          <a:xfrm>
            <a:off x="13995030" y="1119050"/>
            <a:ext cx="3172790" cy="771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121"/>
              </a:lnSpc>
            </a:pPr>
            <a:r>
              <a:rPr lang="en-US" sz="2229">
                <a:solidFill>
                  <a:srgbClr val="14283C"/>
                </a:solidFill>
                <a:latin typeface="Inter 2"/>
              </a:rPr>
              <a:t>Dunadd &amp;</a:t>
            </a:r>
          </a:p>
          <a:p>
            <a:pPr algn="r">
              <a:lnSpc>
                <a:spcPts val="3121"/>
              </a:lnSpc>
            </a:pPr>
            <a:r>
              <a:rPr lang="en-US" sz="2229">
                <a:solidFill>
                  <a:srgbClr val="14283C"/>
                </a:solidFill>
                <a:latin typeface="Inter 2"/>
              </a:rPr>
              <a:t>the Community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933971" y="9731430"/>
            <a:ext cx="7208671" cy="315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61"/>
              </a:lnSpc>
            </a:pPr>
            <a:r>
              <a:rPr lang="en-US" sz="1829">
                <a:solidFill>
                  <a:srgbClr val="14283C"/>
                </a:solidFill>
                <a:latin typeface="Inter 2"/>
              </a:rPr>
              <a:t>Scottish Index of Multiple Deprivation 2020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933971" y="2489492"/>
            <a:ext cx="12003835" cy="5877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78"/>
              </a:lnSpc>
            </a:pPr>
            <a:r>
              <a:rPr lang="en-US" sz="3341">
                <a:solidFill>
                  <a:srgbClr val="14283C"/>
                </a:solidFill>
                <a:latin typeface="Inter V"/>
              </a:rPr>
              <a:t>Dunadd Ward is lacking in services, housing and public transport, with private transport important as Lochgilphead (the nearest service centre) 12 miles away. </a:t>
            </a:r>
          </a:p>
          <a:p>
            <a:pPr>
              <a:lnSpc>
                <a:spcPts val="4678"/>
              </a:lnSpc>
            </a:pPr>
            <a:endParaRPr lang="en-US" sz="3341">
              <a:solidFill>
                <a:srgbClr val="14283C"/>
              </a:solidFill>
              <a:latin typeface="Inter V"/>
            </a:endParaRPr>
          </a:p>
          <a:p>
            <a:pPr>
              <a:lnSpc>
                <a:spcPts val="4678"/>
              </a:lnSpc>
            </a:pPr>
            <a:r>
              <a:rPr lang="en-US" sz="3341">
                <a:solidFill>
                  <a:srgbClr val="14283C"/>
                </a:solidFill>
                <a:latin typeface="Inter 3"/>
              </a:rPr>
              <a:t>To make Dunadd a better place to live and work, a Community Action Plan was produced and DCE was incorporated in April 2018.</a:t>
            </a:r>
          </a:p>
          <a:p>
            <a:pPr>
              <a:lnSpc>
                <a:spcPts val="4678"/>
              </a:lnSpc>
            </a:pPr>
            <a:endParaRPr lang="en-US" sz="3341">
              <a:solidFill>
                <a:srgbClr val="14283C"/>
              </a:solidFill>
              <a:latin typeface="Inter 3"/>
            </a:endParaRPr>
          </a:p>
          <a:p>
            <a:pPr>
              <a:lnSpc>
                <a:spcPts val="4678"/>
              </a:lnSpc>
            </a:pPr>
            <a:r>
              <a:rPr lang="en-US" sz="3341">
                <a:solidFill>
                  <a:srgbClr val="14283C"/>
                </a:solidFill>
                <a:latin typeface="Inter V"/>
              </a:rPr>
              <a:t>It has since developed into a project-based organisation that takes on and delivers specific activities.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904875"/>
            <a:ext cx="14558912" cy="1061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80"/>
              </a:lnSpc>
            </a:pPr>
            <a:r>
              <a:rPr lang="en-US" sz="6200">
                <a:solidFill>
                  <a:srgbClr val="14283C"/>
                </a:solidFill>
                <a:latin typeface="AT Lang 1"/>
              </a:rPr>
              <a:t>Background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0662" b="-6088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5587612" y="8375561"/>
            <a:ext cx="2700388" cy="1911439"/>
          </a:xfrm>
          <a:custGeom>
            <a:avLst/>
            <a:gdLst/>
            <a:ahLst/>
            <a:cxnLst/>
            <a:rect l="l" t="t" r="r" b="b"/>
            <a:pathLst>
              <a:path w="2700388" h="1911439">
                <a:moveTo>
                  <a:pt x="0" y="0"/>
                </a:moveTo>
                <a:lnTo>
                  <a:pt x="2700388" y="0"/>
                </a:lnTo>
                <a:lnTo>
                  <a:pt x="2700388" y="1911439"/>
                </a:lnTo>
                <a:lnTo>
                  <a:pt x="0" y="19114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6175748" y="812463"/>
            <a:ext cx="1276876" cy="255375"/>
          </a:xfrm>
          <a:custGeom>
            <a:avLst/>
            <a:gdLst/>
            <a:ahLst/>
            <a:cxnLst/>
            <a:rect l="l" t="t" r="r" b="b"/>
            <a:pathLst>
              <a:path w="1276876" h="255375">
                <a:moveTo>
                  <a:pt x="0" y="0"/>
                </a:moveTo>
                <a:lnTo>
                  <a:pt x="1276876" y="0"/>
                </a:lnTo>
                <a:lnTo>
                  <a:pt x="1276876" y="255375"/>
                </a:lnTo>
                <a:lnTo>
                  <a:pt x="0" y="2553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-5400000">
            <a:off x="16814186" y="1323214"/>
            <a:ext cx="1276876" cy="255375"/>
          </a:xfrm>
          <a:custGeom>
            <a:avLst/>
            <a:gdLst/>
            <a:ahLst/>
            <a:cxnLst/>
            <a:rect l="l" t="t" r="r" b="b"/>
            <a:pathLst>
              <a:path w="1276876" h="255375">
                <a:moveTo>
                  <a:pt x="0" y="0"/>
                </a:moveTo>
                <a:lnTo>
                  <a:pt x="1276876" y="0"/>
                </a:lnTo>
                <a:lnTo>
                  <a:pt x="1276876" y="255375"/>
                </a:lnTo>
                <a:lnTo>
                  <a:pt x="0" y="2553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17186870" y="831181"/>
            <a:ext cx="349658" cy="178469"/>
            <a:chOff x="0" y="0"/>
            <a:chExt cx="92091" cy="4700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2091" cy="47004"/>
            </a:xfrm>
            <a:custGeom>
              <a:avLst/>
              <a:gdLst/>
              <a:ahLst/>
              <a:cxnLst/>
              <a:rect l="l" t="t" r="r" b="b"/>
              <a:pathLst>
                <a:path w="92091" h="47004">
                  <a:moveTo>
                    <a:pt x="0" y="0"/>
                  </a:moveTo>
                  <a:lnTo>
                    <a:pt x="92091" y="0"/>
                  </a:lnTo>
                  <a:lnTo>
                    <a:pt x="92091" y="47004"/>
                  </a:lnTo>
                  <a:lnTo>
                    <a:pt x="0" y="47004"/>
                  </a:lnTo>
                  <a:close/>
                </a:path>
              </a:pathLst>
            </a:custGeom>
            <a:solidFill>
              <a:srgbClr val="B4CDE1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92091" cy="851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3995030" y="1119050"/>
            <a:ext cx="3172790" cy="771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121"/>
              </a:lnSpc>
            </a:pPr>
            <a:r>
              <a:rPr lang="en-US" sz="2229">
                <a:solidFill>
                  <a:srgbClr val="14283C"/>
                </a:solidFill>
                <a:latin typeface="Inter 2"/>
              </a:rPr>
              <a:t>2016</a:t>
            </a:r>
          </a:p>
          <a:p>
            <a:pPr algn="r">
              <a:lnSpc>
                <a:spcPts val="3121"/>
              </a:lnSpc>
            </a:pPr>
            <a:r>
              <a:rPr lang="en-US" sz="2229">
                <a:solidFill>
                  <a:srgbClr val="14283C"/>
                </a:solidFill>
                <a:latin typeface="Inter 2"/>
              </a:rPr>
              <a:t>findings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904875"/>
            <a:ext cx="12991489" cy="1061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79"/>
              </a:lnSpc>
            </a:pPr>
            <a:r>
              <a:rPr lang="en-US" sz="6199">
                <a:solidFill>
                  <a:srgbClr val="14283C"/>
                </a:solidFill>
                <a:latin typeface="AT Lang 1"/>
              </a:rPr>
              <a:t>Previous research</a:t>
            </a:r>
          </a:p>
        </p:txBody>
      </p:sp>
      <p:sp>
        <p:nvSpPr>
          <p:cNvPr id="11" name="Freeform 11"/>
          <p:cNvSpPr/>
          <p:nvPr/>
        </p:nvSpPr>
        <p:spPr>
          <a:xfrm>
            <a:off x="1028700" y="2274209"/>
            <a:ext cx="3805607" cy="8012791"/>
          </a:xfrm>
          <a:custGeom>
            <a:avLst/>
            <a:gdLst/>
            <a:ahLst/>
            <a:cxnLst/>
            <a:rect l="l" t="t" r="r" b="b"/>
            <a:pathLst>
              <a:path w="3805607" h="8012791">
                <a:moveTo>
                  <a:pt x="0" y="0"/>
                </a:moveTo>
                <a:lnTo>
                  <a:pt x="3805607" y="0"/>
                </a:lnTo>
                <a:lnTo>
                  <a:pt x="3805607" y="8012791"/>
                </a:lnTo>
                <a:lnTo>
                  <a:pt x="0" y="801279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72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2"/>
          <p:cNvSpPr txBox="1"/>
          <p:nvPr/>
        </p:nvSpPr>
        <p:spPr>
          <a:xfrm>
            <a:off x="5299128" y="2850375"/>
            <a:ext cx="5525724" cy="5525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8838" lvl="1" indent="-304419">
              <a:lnSpc>
                <a:spcPts val="4878"/>
              </a:lnSpc>
              <a:buFont typeface="Arial"/>
              <a:buChar char="•"/>
            </a:pPr>
            <a:r>
              <a:rPr lang="en-US" sz="2820">
                <a:solidFill>
                  <a:srgbClr val="285041"/>
                </a:solidFill>
                <a:latin typeface="Inter V"/>
              </a:rPr>
              <a:t>The natural environment</a:t>
            </a:r>
          </a:p>
          <a:p>
            <a:pPr marL="608838" lvl="1" indent="-304419">
              <a:lnSpc>
                <a:spcPts val="4878"/>
              </a:lnSpc>
              <a:buFont typeface="Arial"/>
              <a:buChar char="•"/>
            </a:pPr>
            <a:r>
              <a:rPr lang="en-US" sz="2820">
                <a:solidFill>
                  <a:srgbClr val="285041"/>
                </a:solidFill>
                <a:latin typeface="Inter V"/>
              </a:rPr>
              <a:t>Outdoor activities and sports</a:t>
            </a:r>
          </a:p>
          <a:p>
            <a:pPr marL="608838" lvl="1" indent="-304419">
              <a:lnSpc>
                <a:spcPts val="4878"/>
              </a:lnSpc>
              <a:buFont typeface="Arial"/>
              <a:buChar char="•"/>
            </a:pPr>
            <a:r>
              <a:rPr lang="en-US" sz="2820">
                <a:solidFill>
                  <a:srgbClr val="285041"/>
                </a:solidFill>
                <a:latin typeface="Inter V"/>
              </a:rPr>
              <a:t>Local heritage and archaeology</a:t>
            </a:r>
          </a:p>
          <a:p>
            <a:pPr marL="608838" lvl="1" indent="-304419">
              <a:lnSpc>
                <a:spcPts val="4878"/>
              </a:lnSpc>
              <a:buFont typeface="Arial"/>
              <a:buChar char="•"/>
            </a:pPr>
            <a:r>
              <a:rPr lang="en-US" sz="2820">
                <a:solidFill>
                  <a:srgbClr val="285041"/>
                </a:solidFill>
                <a:latin typeface="Inter V"/>
              </a:rPr>
              <a:t>Artistic and musical talent</a:t>
            </a:r>
          </a:p>
          <a:p>
            <a:pPr marL="608838" lvl="1" indent="-304419">
              <a:lnSpc>
                <a:spcPts val="4878"/>
              </a:lnSpc>
              <a:buFont typeface="Arial"/>
              <a:buChar char="•"/>
            </a:pPr>
            <a:r>
              <a:rPr lang="en-US" sz="2820">
                <a:solidFill>
                  <a:srgbClr val="285041"/>
                </a:solidFill>
                <a:latin typeface="Inter V"/>
              </a:rPr>
              <a:t>Good schools</a:t>
            </a:r>
          </a:p>
          <a:p>
            <a:pPr marL="608838" lvl="1" indent="-304419">
              <a:lnSpc>
                <a:spcPts val="4878"/>
              </a:lnSpc>
              <a:buFont typeface="Arial"/>
              <a:buChar char="•"/>
            </a:pPr>
            <a:r>
              <a:rPr lang="en-US" sz="2820">
                <a:solidFill>
                  <a:srgbClr val="285041"/>
                </a:solidFill>
                <a:latin typeface="Inter V"/>
              </a:rPr>
              <a:t>Community spirit</a:t>
            </a:r>
          </a:p>
          <a:p>
            <a:pPr marL="608838" lvl="1" indent="-304419">
              <a:lnSpc>
                <a:spcPts val="4878"/>
              </a:lnSpc>
              <a:buFont typeface="Arial"/>
              <a:buChar char="•"/>
            </a:pPr>
            <a:r>
              <a:rPr lang="en-US" sz="2820">
                <a:solidFill>
                  <a:srgbClr val="285041"/>
                </a:solidFill>
                <a:latin typeface="Inter V"/>
              </a:rPr>
              <a:t>Low crime rate</a:t>
            </a:r>
          </a:p>
          <a:p>
            <a:pPr marL="608838" lvl="1" indent="-304419">
              <a:lnSpc>
                <a:spcPts val="4878"/>
              </a:lnSpc>
              <a:buFont typeface="Arial"/>
              <a:buChar char="•"/>
            </a:pPr>
            <a:r>
              <a:rPr lang="en-US" sz="2820">
                <a:solidFill>
                  <a:srgbClr val="285041"/>
                </a:solidFill>
                <a:latin typeface="Inter V"/>
              </a:rPr>
              <a:t>Kilmartin Shop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329188" y="2850375"/>
            <a:ext cx="5838632" cy="5525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8836" lvl="1" indent="-304418">
              <a:lnSpc>
                <a:spcPts val="4878"/>
              </a:lnSpc>
              <a:buFont typeface="Arial"/>
              <a:buChar char="•"/>
            </a:pPr>
            <a:r>
              <a:rPr lang="en-US" sz="2819">
                <a:solidFill>
                  <a:srgbClr val="285041"/>
                </a:solidFill>
                <a:latin typeface="Inter V"/>
              </a:rPr>
              <a:t>Quality community facilities</a:t>
            </a:r>
          </a:p>
          <a:p>
            <a:pPr marL="608836" lvl="1" indent="-304418">
              <a:lnSpc>
                <a:spcPts val="4878"/>
              </a:lnSpc>
              <a:buFont typeface="Arial"/>
              <a:buChar char="•"/>
            </a:pPr>
            <a:r>
              <a:rPr lang="en-US" sz="2819">
                <a:solidFill>
                  <a:srgbClr val="285041"/>
                </a:solidFill>
                <a:latin typeface="Inter V"/>
              </a:rPr>
              <a:t>Links and upkeep for paths  for walking and cycling</a:t>
            </a:r>
          </a:p>
          <a:p>
            <a:pPr marL="608836" lvl="1" indent="-304418">
              <a:lnSpc>
                <a:spcPts val="4878"/>
              </a:lnSpc>
              <a:buFont typeface="Arial"/>
              <a:buChar char="•"/>
            </a:pPr>
            <a:r>
              <a:rPr lang="en-US" sz="2819">
                <a:solidFill>
                  <a:srgbClr val="285041"/>
                </a:solidFill>
                <a:latin typeface="Inter V"/>
              </a:rPr>
              <a:t>Facilities for children</a:t>
            </a:r>
          </a:p>
          <a:p>
            <a:pPr marL="608836" lvl="1" indent="-304418">
              <a:lnSpc>
                <a:spcPts val="4878"/>
              </a:lnSpc>
              <a:buFont typeface="Arial"/>
              <a:buChar char="•"/>
            </a:pPr>
            <a:r>
              <a:rPr lang="en-US" sz="2819">
                <a:solidFill>
                  <a:srgbClr val="285041"/>
                </a:solidFill>
                <a:latin typeface="Inter V"/>
              </a:rPr>
              <a:t>Reliable broadband and signal</a:t>
            </a:r>
          </a:p>
          <a:p>
            <a:pPr marL="608836" lvl="1" indent="-304418">
              <a:lnSpc>
                <a:spcPts val="4878"/>
              </a:lnSpc>
              <a:buFont typeface="Arial"/>
              <a:buChar char="•"/>
            </a:pPr>
            <a:r>
              <a:rPr lang="en-US" sz="2819">
                <a:solidFill>
                  <a:srgbClr val="285041"/>
                </a:solidFill>
                <a:latin typeface="Inter V"/>
              </a:rPr>
              <a:t>Job opportunities</a:t>
            </a:r>
          </a:p>
          <a:p>
            <a:pPr marL="608836" lvl="1" indent="-304418">
              <a:lnSpc>
                <a:spcPts val="4878"/>
              </a:lnSpc>
              <a:buFont typeface="Arial"/>
              <a:buChar char="•"/>
            </a:pPr>
            <a:r>
              <a:rPr lang="en-US" sz="2819">
                <a:solidFill>
                  <a:srgbClr val="285041"/>
                </a:solidFill>
                <a:latin typeface="Inter V"/>
              </a:rPr>
              <a:t>Strategy and infrastructure  for tourism</a:t>
            </a:r>
          </a:p>
          <a:p>
            <a:pPr marL="608836" lvl="1" indent="-304418">
              <a:lnSpc>
                <a:spcPts val="4878"/>
              </a:lnSpc>
              <a:buFont typeface="Arial"/>
              <a:buChar char="•"/>
            </a:pPr>
            <a:r>
              <a:rPr lang="en-US" sz="2819">
                <a:solidFill>
                  <a:srgbClr val="285041"/>
                </a:solidFill>
                <a:latin typeface="Inter V"/>
              </a:rPr>
              <a:t>Support for older people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440720" y="2242493"/>
            <a:ext cx="5242540" cy="494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55"/>
              </a:lnSpc>
            </a:pPr>
            <a:r>
              <a:rPr lang="en-US" sz="2825">
                <a:solidFill>
                  <a:srgbClr val="14283C"/>
                </a:solidFill>
                <a:latin typeface="AT Lang 1"/>
              </a:rPr>
              <a:t>What’s valued: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512227" y="2242493"/>
            <a:ext cx="5242540" cy="494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55"/>
              </a:lnSpc>
            </a:pPr>
            <a:r>
              <a:rPr lang="en-US" sz="2825">
                <a:solidFill>
                  <a:srgbClr val="14283C"/>
                </a:solidFill>
                <a:latin typeface="AT Lang 1"/>
              </a:rPr>
              <a:t>What’s missing: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0662" b="-6088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5587612" y="8375561"/>
            <a:ext cx="2700388" cy="1911439"/>
          </a:xfrm>
          <a:custGeom>
            <a:avLst/>
            <a:gdLst/>
            <a:ahLst/>
            <a:cxnLst/>
            <a:rect l="l" t="t" r="r" b="b"/>
            <a:pathLst>
              <a:path w="2700388" h="1911439">
                <a:moveTo>
                  <a:pt x="0" y="0"/>
                </a:moveTo>
                <a:lnTo>
                  <a:pt x="2700388" y="0"/>
                </a:lnTo>
                <a:lnTo>
                  <a:pt x="2700388" y="1911439"/>
                </a:lnTo>
                <a:lnTo>
                  <a:pt x="0" y="19114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6175748" y="812463"/>
            <a:ext cx="1276876" cy="255375"/>
          </a:xfrm>
          <a:custGeom>
            <a:avLst/>
            <a:gdLst/>
            <a:ahLst/>
            <a:cxnLst/>
            <a:rect l="l" t="t" r="r" b="b"/>
            <a:pathLst>
              <a:path w="1276876" h="255375">
                <a:moveTo>
                  <a:pt x="0" y="0"/>
                </a:moveTo>
                <a:lnTo>
                  <a:pt x="1276876" y="0"/>
                </a:lnTo>
                <a:lnTo>
                  <a:pt x="1276876" y="255375"/>
                </a:lnTo>
                <a:lnTo>
                  <a:pt x="0" y="2553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-5400000">
            <a:off x="16814186" y="1323214"/>
            <a:ext cx="1276876" cy="255375"/>
          </a:xfrm>
          <a:custGeom>
            <a:avLst/>
            <a:gdLst/>
            <a:ahLst/>
            <a:cxnLst/>
            <a:rect l="l" t="t" r="r" b="b"/>
            <a:pathLst>
              <a:path w="1276876" h="255375">
                <a:moveTo>
                  <a:pt x="0" y="0"/>
                </a:moveTo>
                <a:lnTo>
                  <a:pt x="1276876" y="0"/>
                </a:lnTo>
                <a:lnTo>
                  <a:pt x="1276876" y="255375"/>
                </a:lnTo>
                <a:lnTo>
                  <a:pt x="0" y="2553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17186870" y="831181"/>
            <a:ext cx="349658" cy="178469"/>
            <a:chOff x="0" y="0"/>
            <a:chExt cx="92091" cy="4700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2091" cy="47004"/>
            </a:xfrm>
            <a:custGeom>
              <a:avLst/>
              <a:gdLst/>
              <a:ahLst/>
              <a:cxnLst/>
              <a:rect l="l" t="t" r="r" b="b"/>
              <a:pathLst>
                <a:path w="92091" h="47004">
                  <a:moveTo>
                    <a:pt x="0" y="0"/>
                  </a:moveTo>
                  <a:lnTo>
                    <a:pt x="92091" y="0"/>
                  </a:lnTo>
                  <a:lnTo>
                    <a:pt x="92091" y="47004"/>
                  </a:lnTo>
                  <a:lnTo>
                    <a:pt x="0" y="47004"/>
                  </a:lnTo>
                  <a:close/>
                </a:path>
              </a:pathLst>
            </a:custGeom>
            <a:solidFill>
              <a:srgbClr val="B4CDE1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92091" cy="851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594009" y="3004343"/>
            <a:ext cx="3691370" cy="7171843"/>
            <a:chOff x="0" y="0"/>
            <a:chExt cx="3489960" cy="6780530"/>
          </a:xfrm>
        </p:grpSpPr>
        <p:sp>
          <p:nvSpPr>
            <p:cNvPr id="10" name="Freeform 10"/>
            <p:cNvSpPr/>
            <p:nvPr/>
          </p:nvSpPr>
          <p:spPr>
            <a:xfrm>
              <a:off x="43180" y="49530"/>
              <a:ext cx="3415030" cy="6681470"/>
            </a:xfrm>
            <a:custGeom>
              <a:avLst/>
              <a:gdLst/>
              <a:ahLst/>
              <a:cxnLst/>
              <a:rect l="l" t="t" r="r" b="b"/>
              <a:pathLst>
                <a:path w="3415030" h="6681470">
                  <a:moveTo>
                    <a:pt x="613410" y="655320"/>
                  </a:moveTo>
                  <a:cubicBezTo>
                    <a:pt x="556260" y="730250"/>
                    <a:pt x="563880" y="969010"/>
                    <a:pt x="570230" y="1104900"/>
                  </a:cubicBezTo>
                  <a:cubicBezTo>
                    <a:pt x="575310" y="1229360"/>
                    <a:pt x="607060" y="1327150"/>
                    <a:pt x="613410" y="1460500"/>
                  </a:cubicBezTo>
                  <a:cubicBezTo>
                    <a:pt x="621030" y="1631950"/>
                    <a:pt x="586740" y="1899920"/>
                    <a:pt x="598170" y="2047240"/>
                  </a:cubicBezTo>
                  <a:cubicBezTo>
                    <a:pt x="605790" y="2137410"/>
                    <a:pt x="631190" y="2188210"/>
                    <a:pt x="638810" y="2264410"/>
                  </a:cubicBezTo>
                  <a:cubicBezTo>
                    <a:pt x="647700" y="2349500"/>
                    <a:pt x="645160" y="2466340"/>
                    <a:pt x="641350" y="2534920"/>
                  </a:cubicBezTo>
                  <a:cubicBezTo>
                    <a:pt x="638810" y="2576830"/>
                    <a:pt x="637540" y="2600960"/>
                    <a:pt x="629920" y="2637790"/>
                  </a:cubicBezTo>
                  <a:cubicBezTo>
                    <a:pt x="619760" y="2683510"/>
                    <a:pt x="590550" y="2743200"/>
                    <a:pt x="581660" y="2788920"/>
                  </a:cubicBezTo>
                  <a:cubicBezTo>
                    <a:pt x="574040" y="2824480"/>
                    <a:pt x="572770" y="2846070"/>
                    <a:pt x="574040" y="2886710"/>
                  </a:cubicBezTo>
                  <a:cubicBezTo>
                    <a:pt x="576580" y="2954020"/>
                    <a:pt x="588010" y="3059430"/>
                    <a:pt x="612140" y="3154680"/>
                  </a:cubicBezTo>
                  <a:cubicBezTo>
                    <a:pt x="641350" y="3268980"/>
                    <a:pt x="727710" y="3418840"/>
                    <a:pt x="750570" y="3521710"/>
                  </a:cubicBezTo>
                  <a:cubicBezTo>
                    <a:pt x="765810" y="3592830"/>
                    <a:pt x="764540" y="3643630"/>
                    <a:pt x="763270" y="3707130"/>
                  </a:cubicBezTo>
                  <a:cubicBezTo>
                    <a:pt x="762000" y="3774440"/>
                    <a:pt x="753110" y="3836670"/>
                    <a:pt x="737870" y="3916680"/>
                  </a:cubicBezTo>
                  <a:cubicBezTo>
                    <a:pt x="716280" y="4028440"/>
                    <a:pt x="655320" y="4201160"/>
                    <a:pt x="628650" y="4312920"/>
                  </a:cubicBezTo>
                  <a:cubicBezTo>
                    <a:pt x="609600" y="4392930"/>
                    <a:pt x="607060" y="4446270"/>
                    <a:pt x="588010" y="4519930"/>
                  </a:cubicBezTo>
                  <a:cubicBezTo>
                    <a:pt x="566420" y="4607560"/>
                    <a:pt x="528320" y="4682490"/>
                    <a:pt x="500380" y="4804410"/>
                  </a:cubicBezTo>
                  <a:cubicBezTo>
                    <a:pt x="452120" y="5013960"/>
                    <a:pt x="430530" y="5438140"/>
                    <a:pt x="360680" y="5669280"/>
                  </a:cubicBezTo>
                  <a:cubicBezTo>
                    <a:pt x="309880" y="5834380"/>
                    <a:pt x="189230" y="5966460"/>
                    <a:pt x="173990" y="6076950"/>
                  </a:cubicBezTo>
                  <a:cubicBezTo>
                    <a:pt x="163830" y="6146800"/>
                    <a:pt x="177800" y="6202680"/>
                    <a:pt x="200660" y="6254750"/>
                  </a:cubicBezTo>
                  <a:cubicBezTo>
                    <a:pt x="223520" y="6305550"/>
                    <a:pt x="251460" y="6356350"/>
                    <a:pt x="308610" y="6386830"/>
                  </a:cubicBezTo>
                  <a:cubicBezTo>
                    <a:pt x="402590" y="6437630"/>
                    <a:pt x="637540" y="6435090"/>
                    <a:pt x="763270" y="6432550"/>
                  </a:cubicBezTo>
                  <a:cubicBezTo>
                    <a:pt x="853440" y="6431280"/>
                    <a:pt x="902970" y="6408420"/>
                    <a:pt x="995680" y="6402070"/>
                  </a:cubicBezTo>
                  <a:cubicBezTo>
                    <a:pt x="1134110" y="6391910"/>
                    <a:pt x="1357630" y="6375400"/>
                    <a:pt x="1517650" y="6398260"/>
                  </a:cubicBezTo>
                  <a:cubicBezTo>
                    <a:pt x="1658620" y="6418580"/>
                    <a:pt x="1824990" y="6503670"/>
                    <a:pt x="1907540" y="6517640"/>
                  </a:cubicBezTo>
                  <a:cubicBezTo>
                    <a:pt x="1944370" y="6523990"/>
                    <a:pt x="1953260" y="6522720"/>
                    <a:pt x="1990090" y="6521450"/>
                  </a:cubicBezTo>
                  <a:cubicBezTo>
                    <a:pt x="2062480" y="6518910"/>
                    <a:pt x="2225040" y="6498590"/>
                    <a:pt x="2313940" y="6478270"/>
                  </a:cubicBezTo>
                  <a:cubicBezTo>
                    <a:pt x="2378710" y="6463030"/>
                    <a:pt x="2434590" y="6457950"/>
                    <a:pt x="2477770" y="6422390"/>
                  </a:cubicBezTo>
                  <a:cubicBezTo>
                    <a:pt x="2524760" y="6384290"/>
                    <a:pt x="2555240" y="6316980"/>
                    <a:pt x="2581910" y="6249670"/>
                  </a:cubicBezTo>
                  <a:cubicBezTo>
                    <a:pt x="2613660" y="6170930"/>
                    <a:pt x="2612390" y="6080760"/>
                    <a:pt x="2642870" y="5975350"/>
                  </a:cubicBezTo>
                  <a:cubicBezTo>
                    <a:pt x="2687320" y="5824220"/>
                    <a:pt x="2799080" y="5612130"/>
                    <a:pt x="2842260" y="5433060"/>
                  </a:cubicBezTo>
                  <a:cubicBezTo>
                    <a:pt x="2882900" y="5266690"/>
                    <a:pt x="2893060" y="5107940"/>
                    <a:pt x="2903220" y="4940300"/>
                  </a:cubicBezTo>
                  <a:cubicBezTo>
                    <a:pt x="2913380" y="4766310"/>
                    <a:pt x="2886710" y="4536440"/>
                    <a:pt x="2900680" y="4405630"/>
                  </a:cubicBezTo>
                  <a:cubicBezTo>
                    <a:pt x="2909570" y="4328160"/>
                    <a:pt x="2922270" y="4295140"/>
                    <a:pt x="2941320" y="4222750"/>
                  </a:cubicBezTo>
                  <a:cubicBezTo>
                    <a:pt x="2969260" y="4117340"/>
                    <a:pt x="3031490" y="3954780"/>
                    <a:pt x="3059430" y="3835400"/>
                  </a:cubicBezTo>
                  <a:cubicBezTo>
                    <a:pt x="3082290" y="3736340"/>
                    <a:pt x="3097530" y="3630930"/>
                    <a:pt x="3103880" y="3561080"/>
                  </a:cubicBezTo>
                  <a:cubicBezTo>
                    <a:pt x="3107690" y="3517900"/>
                    <a:pt x="3100070" y="3502660"/>
                    <a:pt x="3105150" y="3454400"/>
                  </a:cubicBezTo>
                  <a:cubicBezTo>
                    <a:pt x="3115310" y="3350260"/>
                    <a:pt x="3173730" y="3116580"/>
                    <a:pt x="3194050" y="2964180"/>
                  </a:cubicBezTo>
                  <a:cubicBezTo>
                    <a:pt x="3211830" y="2830830"/>
                    <a:pt x="3223260" y="2713990"/>
                    <a:pt x="3228340" y="2588260"/>
                  </a:cubicBezTo>
                  <a:cubicBezTo>
                    <a:pt x="3233420" y="2461260"/>
                    <a:pt x="3238500" y="2330450"/>
                    <a:pt x="3221990" y="2207260"/>
                  </a:cubicBezTo>
                  <a:cubicBezTo>
                    <a:pt x="3205480" y="2089150"/>
                    <a:pt x="3148330" y="1986280"/>
                    <a:pt x="3131820" y="1864360"/>
                  </a:cubicBezTo>
                  <a:cubicBezTo>
                    <a:pt x="3114040" y="1729740"/>
                    <a:pt x="3139440" y="1544320"/>
                    <a:pt x="3130550" y="1435100"/>
                  </a:cubicBezTo>
                  <a:cubicBezTo>
                    <a:pt x="3125470" y="1367790"/>
                    <a:pt x="3128010" y="1285240"/>
                    <a:pt x="3103880" y="1271270"/>
                  </a:cubicBezTo>
                  <a:cubicBezTo>
                    <a:pt x="3086100" y="1261110"/>
                    <a:pt x="3054350" y="1301750"/>
                    <a:pt x="3027680" y="1304290"/>
                  </a:cubicBezTo>
                  <a:cubicBezTo>
                    <a:pt x="3001010" y="1306830"/>
                    <a:pt x="2978150" y="1297940"/>
                    <a:pt x="2946400" y="1290320"/>
                  </a:cubicBezTo>
                  <a:cubicBezTo>
                    <a:pt x="2900680" y="1278890"/>
                    <a:pt x="2838450" y="1259840"/>
                    <a:pt x="2778760" y="1236980"/>
                  </a:cubicBezTo>
                  <a:cubicBezTo>
                    <a:pt x="2707640" y="1209040"/>
                    <a:pt x="2608580" y="1165860"/>
                    <a:pt x="2550160" y="1131570"/>
                  </a:cubicBezTo>
                  <a:cubicBezTo>
                    <a:pt x="2510790" y="1108710"/>
                    <a:pt x="2484120" y="1089660"/>
                    <a:pt x="2456180" y="1064260"/>
                  </a:cubicBezTo>
                  <a:cubicBezTo>
                    <a:pt x="2429510" y="1040130"/>
                    <a:pt x="2399030" y="1012190"/>
                    <a:pt x="2387600" y="981710"/>
                  </a:cubicBezTo>
                  <a:cubicBezTo>
                    <a:pt x="2377440" y="955040"/>
                    <a:pt x="2395220" y="922020"/>
                    <a:pt x="2385060" y="894080"/>
                  </a:cubicBezTo>
                  <a:cubicBezTo>
                    <a:pt x="2373630" y="863600"/>
                    <a:pt x="2344420" y="826770"/>
                    <a:pt x="2317750" y="808990"/>
                  </a:cubicBezTo>
                  <a:cubicBezTo>
                    <a:pt x="2293620" y="792480"/>
                    <a:pt x="2268220" y="797560"/>
                    <a:pt x="2236470" y="784860"/>
                  </a:cubicBezTo>
                  <a:cubicBezTo>
                    <a:pt x="2189480" y="765810"/>
                    <a:pt x="2114550" y="709930"/>
                    <a:pt x="2065020" y="701040"/>
                  </a:cubicBezTo>
                  <a:cubicBezTo>
                    <a:pt x="2030730" y="694690"/>
                    <a:pt x="2007870" y="712470"/>
                    <a:pt x="1972310" y="711200"/>
                  </a:cubicBezTo>
                  <a:cubicBezTo>
                    <a:pt x="1921510" y="708660"/>
                    <a:pt x="1838960" y="694690"/>
                    <a:pt x="1790700" y="676910"/>
                  </a:cubicBezTo>
                  <a:cubicBezTo>
                    <a:pt x="1756410" y="664210"/>
                    <a:pt x="1731010" y="646430"/>
                    <a:pt x="1706880" y="627380"/>
                  </a:cubicBezTo>
                  <a:cubicBezTo>
                    <a:pt x="1684020" y="608330"/>
                    <a:pt x="1658620" y="589280"/>
                    <a:pt x="1647190" y="562610"/>
                  </a:cubicBezTo>
                  <a:cubicBezTo>
                    <a:pt x="1634490" y="534670"/>
                    <a:pt x="1653540" y="496570"/>
                    <a:pt x="1639570" y="463550"/>
                  </a:cubicBezTo>
                  <a:cubicBezTo>
                    <a:pt x="1621790" y="419100"/>
                    <a:pt x="1570990" y="355600"/>
                    <a:pt x="1529080" y="328930"/>
                  </a:cubicBezTo>
                  <a:cubicBezTo>
                    <a:pt x="1494790" y="307340"/>
                    <a:pt x="1464310" y="316230"/>
                    <a:pt x="1418590" y="302260"/>
                  </a:cubicBezTo>
                  <a:cubicBezTo>
                    <a:pt x="1342390" y="278130"/>
                    <a:pt x="1188720" y="196850"/>
                    <a:pt x="1118870" y="182880"/>
                  </a:cubicBezTo>
                  <a:cubicBezTo>
                    <a:pt x="1083310" y="175260"/>
                    <a:pt x="1064260" y="163830"/>
                    <a:pt x="1036320" y="180340"/>
                  </a:cubicBezTo>
                  <a:cubicBezTo>
                    <a:pt x="974090" y="217170"/>
                    <a:pt x="902970" y="482600"/>
                    <a:pt x="848360" y="557530"/>
                  </a:cubicBezTo>
                  <a:cubicBezTo>
                    <a:pt x="821690" y="594360"/>
                    <a:pt x="801370" y="617220"/>
                    <a:pt x="773430" y="631190"/>
                  </a:cubicBezTo>
                  <a:cubicBezTo>
                    <a:pt x="748030" y="643890"/>
                    <a:pt x="718820" y="632460"/>
                    <a:pt x="689610" y="641350"/>
                  </a:cubicBezTo>
                  <a:cubicBezTo>
                    <a:pt x="654050" y="652780"/>
                    <a:pt x="609600" y="693420"/>
                    <a:pt x="576580" y="702310"/>
                  </a:cubicBezTo>
                  <a:cubicBezTo>
                    <a:pt x="554990" y="708660"/>
                    <a:pt x="535940" y="708660"/>
                    <a:pt x="518160" y="703580"/>
                  </a:cubicBezTo>
                  <a:cubicBezTo>
                    <a:pt x="500380" y="698500"/>
                    <a:pt x="482600" y="684530"/>
                    <a:pt x="471170" y="670560"/>
                  </a:cubicBezTo>
                  <a:cubicBezTo>
                    <a:pt x="461010" y="656590"/>
                    <a:pt x="453390" y="633730"/>
                    <a:pt x="453390" y="615950"/>
                  </a:cubicBezTo>
                  <a:cubicBezTo>
                    <a:pt x="453390" y="598170"/>
                    <a:pt x="461010" y="575310"/>
                    <a:pt x="472440" y="561340"/>
                  </a:cubicBezTo>
                  <a:cubicBezTo>
                    <a:pt x="483870" y="547370"/>
                    <a:pt x="501650" y="533400"/>
                    <a:pt x="520700" y="529590"/>
                  </a:cubicBezTo>
                  <a:cubicBezTo>
                    <a:pt x="543560" y="525780"/>
                    <a:pt x="584200" y="532130"/>
                    <a:pt x="603250" y="548640"/>
                  </a:cubicBezTo>
                  <a:cubicBezTo>
                    <a:pt x="622300" y="565150"/>
                    <a:pt x="635000" y="603250"/>
                    <a:pt x="633730" y="627380"/>
                  </a:cubicBezTo>
                  <a:cubicBezTo>
                    <a:pt x="632460" y="646430"/>
                    <a:pt x="623570" y="668020"/>
                    <a:pt x="608330" y="680720"/>
                  </a:cubicBezTo>
                  <a:cubicBezTo>
                    <a:pt x="590550" y="695960"/>
                    <a:pt x="548640" y="706120"/>
                    <a:pt x="528320" y="706120"/>
                  </a:cubicBezTo>
                  <a:cubicBezTo>
                    <a:pt x="516890" y="706120"/>
                    <a:pt x="509270" y="703580"/>
                    <a:pt x="500380" y="697230"/>
                  </a:cubicBezTo>
                  <a:cubicBezTo>
                    <a:pt x="487680" y="688340"/>
                    <a:pt x="468630" y="668020"/>
                    <a:pt x="461010" y="654050"/>
                  </a:cubicBezTo>
                  <a:cubicBezTo>
                    <a:pt x="455930" y="643890"/>
                    <a:pt x="453390" y="637540"/>
                    <a:pt x="453390" y="626110"/>
                  </a:cubicBezTo>
                  <a:cubicBezTo>
                    <a:pt x="453390" y="610870"/>
                    <a:pt x="454660" y="586740"/>
                    <a:pt x="467360" y="568960"/>
                  </a:cubicBezTo>
                  <a:cubicBezTo>
                    <a:pt x="486410" y="542290"/>
                    <a:pt x="541020" y="508000"/>
                    <a:pt x="579120" y="496570"/>
                  </a:cubicBezTo>
                  <a:cubicBezTo>
                    <a:pt x="610870" y="486410"/>
                    <a:pt x="646430" y="510540"/>
                    <a:pt x="675640" y="495300"/>
                  </a:cubicBezTo>
                  <a:cubicBezTo>
                    <a:pt x="716280" y="473710"/>
                    <a:pt x="748030" y="400050"/>
                    <a:pt x="779780" y="340360"/>
                  </a:cubicBezTo>
                  <a:cubicBezTo>
                    <a:pt x="817880" y="266700"/>
                    <a:pt x="849630" y="138430"/>
                    <a:pt x="882650" y="83820"/>
                  </a:cubicBezTo>
                  <a:cubicBezTo>
                    <a:pt x="900430" y="53340"/>
                    <a:pt x="913130" y="35560"/>
                    <a:pt x="937260" y="21590"/>
                  </a:cubicBezTo>
                  <a:cubicBezTo>
                    <a:pt x="966470" y="5080"/>
                    <a:pt x="1009650" y="2540"/>
                    <a:pt x="1051560" y="1270"/>
                  </a:cubicBezTo>
                  <a:cubicBezTo>
                    <a:pt x="1103630" y="0"/>
                    <a:pt x="1156970" y="5080"/>
                    <a:pt x="1225550" y="22860"/>
                  </a:cubicBezTo>
                  <a:cubicBezTo>
                    <a:pt x="1332230" y="50800"/>
                    <a:pt x="1532890" y="124460"/>
                    <a:pt x="1624330" y="184150"/>
                  </a:cubicBezTo>
                  <a:cubicBezTo>
                    <a:pt x="1682750" y="222250"/>
                    <a:pt x="1715770" y="267970"/>
                    <a:pt x="1748790" y="307340"/>
                  </a:cubicBezTo>
                  <a:cubicBezTo>
                    <a:pt x="1775460" y="339090"/>
                    <a:pt x="1802130" y="365760"/>
                    <a:pt x="1813560" y="398780"/>
                  </a:cubicBezTo>
                  <a:cubicBezTo>
                    <a:pt x="1824990" y="431800"/>
                    <a:pt x="1797050" y="477520"/>
                    <a:pt x="1821180" y="504190"/>
                  </a:cubicBezTo>
                  <a:cubicBezTo>
                    <a:pt x="1865630" y="552450"/>
                    <a:pt x="2059940" y="527050"/>
                    <a:pt x="2170430" y="560070"/>
                  </a:cubicBezTo>
                  <a:cubicBezTo>
                    <a:pt x="2278380" y="593090"/>
                    <a:pt x="2415540" y="660400"/>
                    <a:pt x="2477770" y="701040"/>
                  </a:cubicBezTo>
                  <a:cubicBezTo>
                    <a:pt x="2508250" y="721360"/>
                    <a:pt x="2526030" y="732790"/>
                    <a:pt x="2540000" y="755650"/>
                  </a:cubicBezTo>
                  <a:cubicBezTo>
                    <a:pt x="2555240" y="781050"/>
                    <a:pt x="2567940" y="820420"/>
                    <a:pt x="2565400" y="849630"/>
                  </a:cubicBezTo>
                  <a:cubicBezTo>
                    <a:pt x="2562860" y="875030"/>
                    <a:pt x="2527300" y="900430"/>
                    <a:pt x="2533650" y="919480"/>
                  </a:cubicBezTo>
                  <a:cubicBezTo>
                    <a:pt x="2540000" y="939800"/>
                    <a:pt x="2573020" y="948690"/>
                    <a:pt x="2608580" y="966470"/>
                  </a:cubicBezTo>
                  <a:cubicBezTo>
                    <a:pt x="2688590" y="1007110"/>
                    <a:pt x="2907030" y="1101090"/>
                    <a:pt x="3013710" y="1125220"/>
                  </a:cubicBezTo>
                  <a:cubicBezTo>
                    <a:pt x="3079750" y="1139190"/>
                    <a:pt x="3135630" y="1117600"/>
                    <a:pt x="3178810" y="1135380"/>
                  </a:cubicBezTo>
                  <a:cubicBezTo>
                    <a:pt x="3214370" y="1150620"/>
                    <a:pt x="3243580" y="1176020"/>
                    <a:pt x="3263900" y="1209040"/>
                  </a:cubicBezTo>
                  <a:cubicBezTo>
                    <a:pt x="3289300" y="1249680"/>
                    <a:pt x="3298190" y="1300480"/>
                    <a:pt x="3307080" y="1370330"/>
                  </a:cubicBezTo>
                  <a:cubicBezTo>
                    <a:pt x="3322320" y="1496060"/>
                    <a:pt x="3276600" y="1757680"/>
                    <a:pt x="3299460" y="1903730"/>
                  </a:cubicBezTo>
                  <a:cubicBezTo>
                    <a:pt x="3315970" y="2009140"/>
                    <a:pt x="3373120" y="2065020"/>
                    <a:pt x="3390900" y="2170430"/>
                  </a:cubicBezTo>
                  <a:cubicBezTo>
                    <a:pt x="3415030" y="2311400"/>
                    <a:pt x="3402330" y="2532380"/>
                    <a:pt x="3395980" y="2678430"/>
                  </a:cubicBezTo>
                  <a:cubicBezTo>
                    <a:pt x="3390900" y="2788920"/>
                    <a:pt x="3383280" y="2848610"/>
                    <a:pt x="3368040" y="2969260"/>
                  </a:cubicBezTo>
                  <a:cubicBezTo>
                    <a:pt x="3342640" y="3169920"/>
                    <a:pt x="3299460" y="3515360"/>
                    <a:pt x="3247390" y="3765550"/>
                  </a:cubicBezTo>
                  <a:cubicBezTo>
                    <a:pt x="3200400" y="3991610"/>
                    <a:pt x="3106420" y="4198620"/>
                    <a:pt x="3078480" y="4405630"/>
                  </a:cubicBezTo>
                  <a:cubicBezTo>
                    <a:pt x="3053080" y="4594860"/>
                    <a:pt x="3084830" y="4796790"/>
                    <a:pt x="3075940" y="4955540"/>
                  </a:cubicBezTo>
                  <a:cubicBezTo>
                    <a:pt x="3069590" y="5078730"/>
                    <a:pt x="3060700" y="5166360"/>
                    <a:pt x="3040380" y="5281930"/>
                  </a:cubicBezTo>
                  <a:cubicBezTo>
                    <a:pt x="3017520" y="5417820"/>
                    <a:pt x="2979420" y="5585460"/>
                    <a:pt x="2936240" y="5718810"/>
                  </a:cubicBezTo>
                  <a:cubicBezTo>
                    <a:pt x="2899410" y="5835650"/>
                    <a:pt x="2835910" y="5944870"/>
                    <a:pt x="2805430" y="6038850"/>
                  </a:cubicBezTo>
                  <a:cubicBezTo>
                    <a:pt x="2782570" y="6108700"/>
                    <a:pt x="2778760" y="6165850"/>
                    <a:pt x="2759710" y="6228080"/>
                  </a:cubicBezTo>
                  <a:cubicBezTo>
                    <a:pt x="2739390" y="6290310"/>
                    <a:pt x="2719070" y="6356350"/>
                    <a:pt x="2687320" y="6412230"/>
                  </a:cubicBezTo>
                  <a:cubicBezTo>
                    <a:pt x="2656840" y="6465570"/>
                    <a:pt x="2625090" y="6521450"/>
                    <a:pt x="2578100" y="6558280"/>
                  </a:cubicBezTo>
                  <a:cubicBezTo>
                    <a:pt x="2531110" y="6595110"/>
                    <a:pt x="2477770" y="6612890"/>
                    <a:pt x="2404110" y="6631940"/>
                  </a:cubicBezTo>
                  <a:cubicBezTo>
                    <a:pt x="2291080" y="6661150"/>
                    <a:pt x="2044700" y="6681470"/>
                    <a:pt x="1954530" y="6680200"/>
                  </a:cubicBezTo>
                  <a:cubicBezTo>
                    <a:pt x="1916430" y="6680200"/>
                    <a:pt x="1908810" y="6677660"/>
                    <a:pt x="1871980" y="6670040"/>
                  </a:cubicBezTo>
                  <a:cubicBezTo>
                    <a:pt x="1794510" y="6653530"/>
                    <a:pt x="1645920" y="6578600"/>
                    <a:pt x="1516380" y="6560820"/>
                  </a:cubicBezTo>
                  <a:cubicBezTo>
                    <a:pt x="1365250" y="6539230"/>
                    <a:pt x="1150620" y="6558280"/>
                    <a:pt x="1017270" y="6569710"/>
                  </a:cubicBezTo>
                  <a:cubicBezTo>
                    <a:pt x="927100" y="6577330"/>
                    <a:pt x="864870" y="6601460"/>
                    <a:pt x="789940" y="6602730"/>
                  </a:cubicBezTo>
                  <a:cubicBezTo>
                    <a:pt x="717550" y="6604000"/>
                    <a:pt x="652780" y="6583680"/>
                    <a:pt x="574040" y="6578600"/>
                  </a:cubicBezTo>
                  <a:cubicBezTo>
                    <a:pt x="481330" y="6572250"/>
                    <a:pt x="341630" y="6597650"/>
                    <a:pt x="270510" y="6574790"/>
                  </a:cubicBezTo>
                  <a:cubicBezTo>
                    <a:pt x="226060" y="6559550"/>
                    <a:pt x="205740" y="6534150"/>
                    <a:pt x="173990" y="6504940"/>
                  </a:cubicBezTo>
                  <a:cubicBezTo>
                    <a:pt x="133350" y="6468110"/>
                    <a:pt x="77470" y="6408420"/>
                    <a:pt x="52070" y="6363970"/>
                  </a:cubicBezTo>
                  <a:cubicBezTo>
                    <a:pt x="33020" y="6330950"/>
                    <a:pt x="27940" y="6305550"/>
                    <a:pt x="20320" y="6267450"/>
                  </a:cubicBezTo>
                  <a:cubicBezTo>
                    <a:pt x="10160" y="6214110"/>
                    <a:pt x="0" y="6131560"/>
                    <a:pt x="7620" y="6070600"/>
                  </a:cubicBezTo>
                  <a:cubicBezTo>
                    <a:pt x="15240" y="6014720"/>
                    <a:pt x="35560" y="5975350"/>
                    <a:pt x="59690" y="5914390"/>
                  </a:cubicBezTo>
                  <a:cubicBezTo>
                    <a:pt x="95250" y="5824220"/>
                    <a:pt x="191770" y="5659120"/>
                    <a:pt x="208280" y="5582920"/>
                  </a:cubicBezTo>
                  <a:cubicBezTo>
                    <a:pt x="217170" y="5546090"/>
                    <a:pt x="205740" y="5539740"/>
                    <a:pt x="209550" y="5495290"/>
                  </a:cubicBezTo>
                  <a:cubicBezTo>
                    <a:pt x="222250" y="5354320"/>
                    <a:pt x="311150" y="4800600"/>
                    <a:pt x="363220" y="4616450"/>
                  </a:cubicBezTo>
                  <a:cubicBezTo>
                    <a:pt x="388620" y="4528820"/>
                    <a:pt x="421640" y="4490720"/>
                    <a:pt x="438150" y="4427220"/>
                  </a:cubicBezTo>
                  <a:cubicBezTo>
                    <a:pt x="453390" y="4368800"/>
                    <a:pt x="449580" y="4307840"/>
                    <a:pt x="463550" y="4250690"/>
                  </a:cubicBezTo>
                  <a:cubicBezTo>
                    <a:pt x="477520" y="4194810"/>
                    <a:pt x="502920" y="4154170"/>
                    <a:pt x="520700" y="4090670"/>
                  </a:cubicBezTo>
                  <a:cubicBezTo>
                    <a:pt x="546100" y="3999230"/>
                    <a:pt x="577850" y="3848100"/>
                    <a:pt x="586740" y="3754120"/>
                  </a:cubicBezTo>
                  <a:cubicBezTo>
                    <a:pt x="593090" y="3686810"/>
                    <a:pt x="590550" y="3628390"/>
                    <a:pt x="585470" y="3581400"/>
                  </a:cubicBezTo>
                  <a:cubicBezTo>
                    <a:pt x="581660" y="3548380"/>
                    <a:pt x="579120" y="3524250"/>
                    <a:pt x="567690" y="3496310"/>
                  </a:cubicBezTo>
                  <a:cubicBezTo>
                    <a:pt x="553720" y="3463290"/>
                    <a:pt x="520700" y="3430270"/>
                    <a:pt x="502920" y="3394710"/>
                  </a:cubicBezTo>
                  <a:cubicBezTo>
                    <a:pt x="485140" y="3359150"/>
                    <a:pt x="476250" y="3332480"/>
                    <a:pt x="463550" y="3282950"/>
                  </a:cubicBezTo>
                  <a:cubicBezTo>
                    <a:pt x="440690" y="3191510"/>
                    <a:pt x="402590" y="2973070"/>
                    <a:pt x="397510" y="2886710"/>
                  </a:cubicBezTo>
                  <a:cubicBezTo>
                    <a:pt x="394970" y="2844800"/>
                    <a:pt x="396240" y="2830830"/>
                    <a:pt x="401320" y="2792730"/>
                  </a:cubicBezTo>
                  <a:cubicBezTo>
                    <a:pt x="410210" y="2727960"/>
                    <a:pt x="454660" y="2622550"/>
                    <a:pt x="464820" y="2534920"/>
                  </a:cubicBezTo>
                  <a:cubicBezTo>
                    <a:pt x="474980" y="2448560"/>
                    <a:pt x="472440" y="2353310"/>
                    <a:pt x="464820" y="2272030"/>
                  </a:cubicBezTo>
                  <a:cubicBezTo>
                    <a:pt x="458470" y="2199640"/>
                    <a:pt x="435610" y="2156460"/>
                    <a:pt x="429260" y="2068830"/>
                  </a:cubicBezTo>
                  <a:cubicBezTo>
                    <a:pt x="416560" y="1915160"/>
                    <a:pt x="447040" y="1609090"/>
                    <a:pt x="438150" y="1430020"/>
                  </a:cubicBezTo>
                  <a:cubicBezTo>
                    <a:pt x="431800" y="1297940"/>
                    <a:pt x="402590" y="1210310"/>
                    <a:pt x="400050" y="1088390"/>
                  </a:cubicBezTo>
                  <a:cubicBezTo>
                    <a:pt x="396240" y="949960"/>
                    <a:pt x="398780" y="731520"/>
                    <a:pt x="429260" y="641350"/>
                  </a:cubicBezTo>
                  <a:cubicBezTo>
                    <a:pt x="444500" y="598170"/>
                    <a:pt x="467360" y="574040"/>
                    <a:pt x="487680" y="552450"/>
                  </a:cubicBezTo>
                  <a:cubicBezTo>
                    <a:pt x="502920" y="537210"/>
                    <a:pt x="520700" y="525780"/>
                    <a:pt x="535940" y="519430"/>
                  </a:cubicBezTo>
                  <a:cubicBezTo>
                    <a:pt x="548640" y="514350"/>
                    <a:pt x="560070" y="511810"/>
                    <a:pt x="572770" y="513080"/>
                  </a:cubicBezTo>
                  <a:cubicBezTo>
                    <a:pt x="589280" y="515620"/>
                    <a:pt x="612140" y="525780"/>
                    <a:pt x="623570" y="537210"/>
                  </a:cubicBezTo>
                  <a:cubicBezTo>
                    <a:pt x="633730" y="546100"/>
                    <a:pt x="640080" y="557530"/>
                    <a:pt x="642620" y="570230"/>
                  </a:cubicBezTo>
                  <a:cubicBezTo>
                    <a:pt x="646430" y="585470"/>
                    <a:pt x="643890" y="610870"/>
                    <a:pt x="637540" y="626110"/>
                  </a:cubicBezTo>
                  <a:cubicBezTo>
                    <a:pt x="632460" y="638810"/>
                    <a:pt x="613410" y="655320"/>
                    <a:pt x="613410" y="655320"/>
                  </a:cubicBezTo>
                </a:path>
              </a:pathLst>
            </a:custGeom>
            <a:solidFill>
              <a:srgbClr val="46B478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350326" y="3153634"/>
            <a:ext cx="2158672" cy="6431688"/>
            <a:chOff x="0" y="0"/>
            <a:chExt cx="2040890" cy="6080760"/>
          </a:xfrm>
        </p:grpSpPr>
        <p:sp>
          <p:nvSpPr>
            <p:cNvPr id="12" name="Freeform 12"/>
            <p:cNvSpPr/>
            <p:nvPr/>
          </p:nvSpPr>
          <p:spPr>
            <a:xfrm>
              <a:off x="-12700" y="31750"/>
              <a:ext cx="2002790" cy="6042660"/>
            </a:xfrm>
            <a:custGeom>
              <a:avLst/>
              <a:gdLst/>
              <a:ahLst/>
              <a:cxnLst/>
              <a:rect l="l" t="t" r="r" b="b"/>
              <a:pathLst>
                <a:path w="2002790" h="6042660">
                  <a:moveTo>
                    <a:pt x="1948180" y="1732280"/>
                  </a:moveTo>
                  <a:cubicBezTo>
                    <a:pt x="1779270" y="2152650"/>
                    <a:pt x="1804670" y="2491740"/>
                    <a:pt x="1800860" y="2790190"/>
                  </a:cubicBezTo>
                  <a:cubicBezTo>
                    <a:pt x="1795780" y="3145790"/>
                    <a:pt x="1816100" y="3567430"/>
                    <a:pt x="1805940" y="3961130"/>
                  </a:cubicBezTo>
                  <a:cubicBezTo>
                    <a:pt x="1795780" y="4363720"/>
                    <a:pt x="1813560" y="4865370"/>
                    <a:pt x="1738630" y="5181600"/>
                  </a:cubicBezTo>
                  <a:cubicBezTo>
                    <a:pt x="1687830" y="5396230"/>
                    <a:pt x="1630680" y="5563870"/>
                    <a:pt x="1512570" y="5699760"/>
                  </a:cubicBezTo>
                  <a:cubicBezTo>
                    <a:pt x="1393190" y="5836920"/>
                    <a:pt x="1219200" y="5962650"/>
                    <a:pt x="1026160" y="5998210"/>
                  </a:cubicBezTo>
                  <a:cubicBezTo>
                    <a:pt x="787400" y="6042660"/>
                    <a:pt x="312420" y="5980430"/>
                    <a:pt x="167640" y="5836920"/>
                  </a:cubicBezTo>
                  <a:cubicBezTo>
                    <a:pt x="62230" y="5732780"/>
                    <a:pt x="87630" y="5565140"/>
                    <a:pt x="76200" y="5379720"/>
                  </a:cubicBezTo>
                  <a:cubicBezTo>
                    <a:pt x="59690" y="5099050"/>
                    <a:pt x="125730" y="4630420"/>
                    <a:pt x="158750" y="4314190"/>
                  </a:cubicBezTo>
                  <a:cubicBezTo>
                    <a:pt x="185420" y="4060190"/>
                    <a:pt x="214630" y="3846830"/>
                    <a:pt x="247650" y="3628390"/>
                  </a:cubicBezTo>
                  <a:cubicBezTo>
                    <a:pt x="278130" y="3426460"/>
                    <a:pt x="311150" y="3270250"/>
                    <a:pt x="346710" y="3046730"/>
                  </a:cubicBezTo>
                  <a:cubicBezTo>
                    <a:pt x="393700" y="2741930"/>
                    <a:pt x="499110" y="2251710"/>
                    <a:pt x="500380" y="1964690"/>
                  </a:cubicBezTo>
                  <a:cubicBezTo>
                    <a:pt x="500380" y="1774190"/>
                    <a:pt x="481330" y="1645920"/>
                    <a:pt x="435610" y="1490980"/>
                  </a:cubicBezTo>
                  <a:cubicBezTo>
                    <a:pt x="388620" y="1328420"/>
                    <a:pt x="275590" y="1188720"/>
                    <a:pt x="215900" y="1013460"/>
                  </a:cubicBezTo>
                  <a:cubicBezTo>
                    <a:pt x="148590" y="815340"/>
                    <a:pt x="0" y="524510"/>
                    <a:pt x="64770" y="356870"/>
                  </a:cubicBezTo>
                  <a:cubicBezTo>
                    <a:pt x="125730" y="200660"/>
                    <a:pt x="421640" y="57150"/>
                    <a:pt x="547370" y="20320"/>
                  </a:cubicBezTo>
                  <a:cubicBezTo>
                    <a:pt x="617220" y="0"/>
                    <a:pt x="666750" y="17780"/>
                    <a:pt x="723900" y="29210"/>
                  </a:cubicBezTo>
                  <a:cubicBezTo>
                    <a:pt x="781050" y="40640"/>
                    <a:pt x="839470" y="63500"/>
                    <a:pt x="890270" y="92710"/>
                  </a:cubicBezTo>
                  <a:cubicBezTo>
                    <a:pt x="941070" y="121920"/>
                    <a:pt x="988060" y="162560"/>
                    <a:pt x="1026160" y="207010"/>
                  </a:cubicBezTo>
                  <a:cubicBezTo>
                    <a:pt x="1064260" y="251460"/>
                    <a:pt x="1097280" y="304800"/>
                    <a:pt x="1118870" y="358140"/>
                  </a:cubicBezTo>
                  <a:cubicBezTo>
                    <a:pt x="1141730" y="412750"/>
                    <a:pt x="1155700" y="472440"/>
                    <a:pt x="1159510" y="530860"/>
                  </a:cubicBezTo>
                  <a:cubicBezTo>
                    <a:pt x="1163320" y="589280"/>
                    <a:pt x="1156970" y="651510"/>
                    <a:pt x="1141730" y="707390"/>
                  </a:cubicBezTo>
                  <a:cubicBezTo>
                    <a:pt x="1126490" y="763270"/>
                    <a:pt x="1099820" y="820420"/>
                    <a:pt x="1068070" y="868680"/>
                  </a:cubicBezTo>
                  <a:cubicBezTo>
                    <a:pt x="1035050" y="916940"/>
                    <a:pt x="993140" y="963930"/>
                    <a:pt x="947420" y="999490"/>
                  </a:cubicBezTo>
                  <a:cubicBezTo>
                    <a:pt x="901700" y="1035050"/>
                    <a:pt x="847090" y="1065530"/>
                    <a:pt x="791210" y="1084580"/>
                  </a:cubicBezTo>
                  <a:cubicBezTo>
                    <a:pt x="736600" y="1103630"/>
                    <a:pt x="674370" y="1113790"/>
                    <a:pt x="615950" y="1113790"/>
                  </a:cubicBezTo>
                  <a:cubicBezTo>
                    <a:pt x="557530" y="1113790"/>
                    <a:pt x="496570" y="1104900"/>
                    <a:pt x="440690" y="1087120"/>
                  </a:cubicBezTo>
                  <a:cubicBezTo>
                    <a:pt x="384810" y="1069340"/>
                    <a:pt x="330200" y="1040130"/>
                    <a:pt x="283210" y="1005840"/>
                  </a:cubicBezTo>
                  <a:cubicBezTo>
                    <a:pt x="236220" y="970280"/>
                    <a:pt x="193040" y="925830"/>
                    <a:pt x="160020" y="877570"/>
                  </a:cubicBezTo>
                  <a:cubicBezTo>
                    <a:pt x="127000" y="829310"/>
                    <a:pt x="100330" y="773430"/>
                    <a:pt x="83820" y="717550"/>
                  </a:cubicBezTo>
                  <a:cubicBezTo>
                    <a:pt x="67310" y="661670"/>
                    <a:pt x="60960" y="599440"/>
                    <a:pt x="63500" y="541020"/>
                  </a:cubicBezTo>
                  <a:cubicBezTo>
                    <a:pt x="66040" y="482600"/>
                    <a:pt x="77470" y="421640"/>
                    <a:pt x="99060" y="367030"/>
                  </a:cubicBezTo>
                  <a:cubicBezTo>
                    <a:pt x="119380" y="312420"/>
                    <a:pt x="152400" y="259080"/>
                    <a:pt x="189230" y="214630"/>
                  </a:cubicBezTo>
                  <a:cubicBezTo>
                    <a:pt x="227330" y="170180"/>
                    <a:pt x="274320" y="128270"/>
                    <a:pt x="323850" y="97790"/>
                  </a:cubicBezTo>
                  <a:cubicBezTo>
                    <a:pt x="373380" y="67310"/>
                    <a:pt x="431800" y="43180"/>
                    <a:pt x="488950" y="30480"/>
                  </a:cubicBezTo>
                  <a:cubicBezTo>
                    <a:pt x="546100" y="17780"/>
                    <a:pt x="607060" y="12700"/>
                    <a:pt x="665480" y="19050"/>
                  </a:cubicBezTo>
                  <a:cubicBezTo>
                    <a:pt x="723900" y="25400"/>
                    <a:pt x="783590" y="41910"/>
                    <a:pt x="836930" y="66040"/>
                  </a:cubicBezTo>
                  <a:cubicBezTo>
                    <a:pt x="890270" y="90170"/>
                    <a:pt x="942340" y="124460"/>
                    <a:pt x="985520" y="163830"/>
                  </a:cubicBezTo>
                  <a:cubicBezTo>
                    <a:pt x="1028700" y="203200"/>
                    <a:pt x="1065530" y="252730"/>
                    <a:pt x="1093470" y="303530"/>
                  </a:cubicBezTo>
                  <a:cubicBezTo>
                    <a:pt x="1121410" y="355600"/>
                    <a:pt x="1141730" y="415290"/>
                    <a:pt x="1151890" y="472440"/>
                  </a:cubicBezTo>
                  <a:cubicBezTo>
                    <a:pt x="1162050" y="529590"/>
                    <a:pt x="1162050" y="591820"/>
                    <a:pt x="1153160" y="648970"/>
                  </a:cubicBezTo>
                  <a:cubicBezTo>
                    <a:pt x="1144270" y="706120"/>
                    <a:pt x="1125220" y="765810"/>
                    <a:pt x="1098550" y="817880"/>
                  </a:cubicBezTo>
                  <a:cubicBezTo>
                    <a:pt x="1071880" y="869950"/>
                    <a:pt x="1033780" y="919480"/>
                    <a:pt x="991870" y="960120"/>
                  </a:cubicBezTo>
                  <a:cubicBezTo>
                    <a:pt x="949960" y="1000760"/>
                    <a:pt x="899160" y="1036320"/>
                    <a:pt x="845820" y="1061720"/>
                  </a:cubicBezTo>
                  <a:cubicBezTo>
                    <a:pt x="793750" y="1087120"/>
                    <a:pt x="676910" y="1113790"/>
                    <a:pt x="675640" y="1111250"/>
                  </a:cubicBezTo>
                  <a:cubicBezTo>
                    <a:pt x="674370" y="1107440"/>
                    <a:pt x="822960" y="1093470"/>
                    <a:pt x="869950" y="1032510"/>
                  </a:cubicBezTo>
                  <a:cubicBezTo>
                    <a:pt x="952500" y="924560"/>
                    <a:pt x="868680" y="405130"/>
                    <a:pt x="951230" y="379730"/>
                  </a:cubicBezTo>
                  <a:cubicBezTo>
                    <a:pt x="1026160" y="356870"/>
                    <a:pt x="1220470" y="632460"/>
                    <a:pt x="1309370" y="778510"/>
                  </a:cubicBezTo>
                  <a:cubicBezTo>
                    <a:pt x="1394460" y="918210"/>
                    <a:pt x="1440180" y="1071880"/>
                    <a:pt x="1483360" y="1233170"/>
                  </a:cubicBezTo>
                  <a:cubicBezTo>
                    <a:pt x="1530350" y="1404620"/>
                    <a:pt x="1565910" y="1600200"/>
                    <a:pt x="1573530" y="1778000"/>
                  </a:cubicBezTo>
                  <a:cubicBezTo>
                    <a:pt x="1581150" y="1948180"/>
                    <a:pt x="1559560" y="2081530"/>
                    <a:pt x="1536700" y="2279650"/>
                  </a:cubicBezTo>
                  <a:cubicBezTo>
                    <a:pt x="1503680" y="2570480"/>
                    <a:pt x="1422400" y="3046730"/>
                    <a:pt x="1367790" y="3354070"/>
                  </a:cubicBezTo>
                  <a:cubicBezTo>
                    <a:pt x="1327150" y="3585210"/>
                    <a:pt x="1282700" y="3732530"/>
                    <a:pt x="1248410" y="3961130"/>
                  </a:cubicBezTo>
                  <a:cubicBezTo>
                    <a:pt x="1203960" y="4255770"/>
                    <a:pt x="1183640" y="4695190"/>
                    <a:pt x="1143000" y="4978400"/>
                  </a:cubicBezTo>
                  <a:cubicBezTo>
                    <a:pt x="1113790" y="5182870"/>
                    <a:pt x="1111250" y="5491480"/>
                    <a:pt x="1046480" y="5505450"/>
                  </a:cubicBezTo>
                  <a:cubicBezTo>
                    <a:pt x="985520" y="5518150"/>
                    <a:pt x="816610" y="5264150"/>
                    <a:pt x="778510" y="5114290"/>
                  </a:cubicBezTo>
                  <a:cubicBezTo>
                    <a:pt x="737870" y="4951730"/>
                    <a:pt x="821690" y="4744720"/>
                    <a:pt x="838200" y="4556760"/>
                  </a:cubicBezTo>
                  <a:cubicBezTo>
                    <a:pt x="855980" y="4363720"/>
                    <a:pt x="875030" y="4201160"/>
                    <a:pt x="880110" y="3971290"/>
                  </a:cubicBezTo>
                  <a:cubicBezTo>
                    <a:pt x="887730" y="3644900"/>
                    <a:pt x="848360" y="3138170"/>
                    <a:pt x="847090" y="2781300"/>
                  </a:cubicBezTo>
                  <a:cubicBezTo>
                    <a:pt x="845820" y="2490470"/>
                    <a:pt x="830580" y="2217420"/>
                    <a:pt x="864870" y="1990090"/>
                  </a:cubicBezTo>
                  <a:cubicBezTo>
                    <a:pt x="891540" y="1812290"/>
                    <a:pt x="944880" y="1651000"/>
                    <a:pt x="996950" y="1525270"/>
                  </a:cubicBezTo>
                  <a:cubicBezTo>
                    <a:pt x="1035050" y="1431290"/>
                    <a:pt x="1088390" y="1351280"/>
                    <a:pt x="1125220" y="1292860"/>
                  </a:cubicBezTo>
                  <a:cubicBezTo>
                    <a:pt x="1149350" y="1254760"/>
                    <a:pt x="1164590" y="1229360"/>
                    <a:pt x="1189990" y="1201420"/>
                  </a:cubicBezTo>
                  <a:cubicBezTo>
                    <a:pt x="1215390" y="1173480"/>
                    <a:pt x="1244600" y="1148080"/>
                    <a:pt x="1275080" y="1126490"/>
                  </a:cubicBezTo>
                  <a:cubicBezTo>
                    <a:pt x="1305560" y="1106170"/>
                    <a:pt x="1339850" y="1088390"/>
                    <a:pt x="1374140" y="1075690"/>
                  </a:cubicBezTo>
                  <a:cubicBezTo>
                    <a:pt x="1408430" y="1062990"/>
                    <a:pt x="1446530" y="1052830"/>
                    <a:pt x="1483360" y="1049020"/>
                  </a:cubicBezTo>
                  <a:cubicBezTo>
                    <a:pt x="1520190" y="1045210"/>
                    <a:pt x="1559560" y="1045210"/>
                    <a:pt x="1596390" y="1050290"/>
                  </a:cubicBezTo>
                  <a:cubicBezTo>
                    <a:pt x="1633220" y="1055370"/>
                    <a:pt x="1671320" y="1064260"/>
                    <a:pt x="1705610" y="1076960"/>
                  </a:cubicBezTo>
                  <a:cubicBezTo>
                    <a:pt x="1739900" y="1090930"/>
                    <a:pt x="1774190" y="1108710"/>
                    <a:pt x="1804670" y="1130300"/>
                  </a:cubicBezTo>
                  <a:cubicBezTo>
                    <a:pt x="1835150" y="1151890"/>
                    <a:pt x="1864360" y="1177290"/>
                    <a:pt x="1888490" y="1205230"/>
                  </a:cubicBezTo>
                  <a:cubicBezTo>
                    <a:pt x="1912620" y="1233170"/>
                    <a:pt x="1935480" y="1264920"/>
                    <a:pt x="1951990" y="1297940"/>
                  </a:cubicBezTo>
                  <a:cubicBezTo>
                    <a:pt x="1968500" y="1330960"/>
                    <a:pt x="1981200" y="1367790"/>
                    <a:pt x="1990090" y="1403350"/>
                  </a:cubicBezTo>
                  <a:cubicBezTo>
                    <a:pt x="1998980" y="1440180"/>
                    <a:pt x="2002790" y="1478280"/>
                    <a:pt x="2002790" y="1515110"/>
                  </a:cubicBezTo>
                  <a:cubicBezTo>
                    <a:pt x="2002790" y="1551940"/>
                    <a:pt x="1997710" y="1591310"/>
                    <a:pt x="1988820" y="1626870"/>
                  </a:cubicBezTo>
                  <a:cubicBezTo>
                    <a:pt x="1979930" y="1663700"/>
                    <a:pt x="1948180" y="1732280"/>
                    <a:pt x="1948180" y="1732280"/>
                  </a:cubicBezTo>
                </a:path>
              </a:pathLst>
            </a:custGeom>
            <a:solidFill>
              <a:srgbClr val="46B478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2705546" y="3964983"/>
            <a:ext cx="3503309" cy="6138851"/>
            <a:chOff x="0" y="0"/>
            <a:chExt cx="3312160" cy="5803900"/>
          </a:xfrm>
        </p:grpSpPr>
        <p:sp>
          <p:nvSpPr>
            <p:cNvPr id="14" name="Freeform 14"/>
            <p:cNvSpPr/>
            <p:nvPr/>
          </p:nvSpPr>
          <p:spPr>
            <a:xfrm>
              <a:off x="46990" y="46990"/>
              <a:ext cx="3230880" cy="5750560"/>
            </a:xfrm>
            <a:custGeom>
              <a:avLst/>
              <a:gdLst/>
              <a:ahLst/>
              <a:cxnLst/>
              <a:rect l="l" t="t" r="r" b="b"/>
              <a:pathLst>
                <a:path w="3230880" h="5750560">
                  <a:moveTo>
                    <a:pt x="2089150" y="261620"/>
                  </a:moveTo>
                  <a:cubicBezTo>
                    <a:pt x="2258060" y="549910"/>
                    <a:pt x="2388870" y="688340"/>
                    <a:pt x="2514600" y="793750"/>
                  </a:cubicBezTo>
                  <a:cubicBezTo>
                    <a:pt x="2650490" y="908050"/>
                    <a:pt x="2860040" y="970280"/>
                    <a:pt x="2978150" y="1099820"/>
                  </a:cubicBezTo>
                  <a:cubicBezTo>
                    <a:pt x="3091180" y="1224280"/>
                    <a:pt x="3196590" y="1395730"/>
                    <a:pt x="3214370" y="1549400"/>
                  </a:cubicBezTo>
                  <a:cubicBezTo>
                    <a:pt x="3230880" y="1696720"/>
                    <a:pt x="3128010" y="1836420"/>
                    <a:pt x="3097530" y="2000250"/>
                  </a:cubicBezTo>
                  <a:cubicBezTo>
                    <a:pt x="3061970" y="2189480"/>
                    <a:pt x="3058160" y="2424430"/>
                    <a:pt x="3022600" y="2618740"/>
                  </a:cubicBezTo>
                  <a:cubicBezTo>
                    <a:pt x="2990850" y="2794000"/>
                    <a:pt x="2942590" y="2917190"/>
                    <a:pt x="2901950" y="3115310"/>
                  </a:cubicBezTo>
                  <a:cubicBezTo>
                    <a:pt x="2843530" y="3403600"/>
                    <a:pt x="2755900" y="3892550"/>
                    <a:pt x="2727960" y="4187190"/>
                  </a:cubicBezTo>
                  <a:cubicBezTo>
                    <a:pt x="2707640" y="4391660"/>
                    <a:pt x="2738120" y="4525010"/>
                    <a:pt x="2711450" y="4709160"/>
                  </a:cubicBezTo>
                  <a:cubicBezTo>
                    <a:pt x="2679700" y="4925060"/>
                    <a:pt x="2651760" y="5237480"/>
                    <a:pt x="2527300" y="5401310"/>
                  </a:cubicBezTo>
                  <a:cubicBezTo>
                    <a:pt x="2418080" y="5544820"/>
                    <a:pt x="2221230" y="5626100"/>
                    <a:pt x="2052320" y="5676900"/>
                  </a:cubicBezTo>
                  <a:cubicBezTo>
                    <a:pt x="1888490" y="5726430"/>
                    <a:pt x="1687830" y="5750560"/>
                    <a:pt x="1531620" y="5706110"/>
                  </a:cubicBezTo>
                  <a:cubicBezTo>
                    <a:pt x="1377950" y="5662930"/>
                    <a:pt x="1257300" y="5429250"/>
                    <a:pt x="1120140" y="5421630"/>
                  </a:cubicBezTo>
                  <a:cubicBezTo>
                    <a:pt x="991870" y="5415280"/>
                    <a:pt x="840740" y="5595620"/>
                    <a:pt x="734060" y="5631180"/>
                  </a:cubicBezTo>
                  <a:cubicBezTo>
                    <a:pt x="665480" y="5654040"/>
                    <a:pt x="614680" y="5659120"/>
                    <a:pt x="554990" y="5657850"/>
                  </a:cubicBezTo>
                  <a:cubicBezTo>
                    <a:pt x="495300" y="5656580"/>
                    <a:pt x="433070" y="5645150"/>
                    <a:pt x="377190" y="5626100"/>
                  </a:cubicBezTo>
                  <a:cubicBezTo>
                    <a:pt x="321310" y="5605780"/>
                    <a:pt x="265430" y="5576570"/>
                    <a:pt x="218440" y="5539740"/>
                  </a:cubicBezTo>
                  <a:cubicBezTo>
                    <a:pt x="171450" y="5502910"/>
                    <a:pt x="128270" y="5455920"/>
                    <a:pt x="95250" y="5406390"/>
                  </a:cubicBezTo>
                  <a:cubicBezTo>
                    <a:pt x="62230" y="5356860"/>
                    <a:pt x="36830" y="5298440"/>
                    <a:pt x="21590" y="5241290"/>
                  </a:cubicBezTo>
                  <a:cubicBezTo>
                    <a:pt x="6350" y="5184140"/>
                    <a:pt x="0" y="5120640"/>
                    <a:pt x="3810" y="5060950"/>
                  </a:cubicBezTo>
                  <a:cubicBezTo>
                    <a:pt x="7620" y="5001260"/>
                    <a:pt x="22860" y="4939030"/>
                    <a:pt x="45720" y="4884420"/>
                  </a:cubicBezTo>
                  <a:cubicBezTo>
                    <a:pt x="68580" y="4829810"/>
                    <a:pt x="101600" y="4775200"/>
                    <a:pt x="140970" y="4730750"/>
                  </a:cubicBezTo>
                  <a:cubicBezTo>
                    <a:pt x="180340" y="4686300"/>
                    <a:pt x="228600" y="4645660"/>
                    <a:pt x="279400" y="4615180"/>
                  </a:cubicBezTo>
                  <a:cubicBezTo>
                    <a:pt x="330200" y="4584700"/>
                    <a:pt x="389890" y="4563110"/>
                    <a:pt x="448310" y="4550410"/>
                  </a:cubicBezTo>
                  <a:cubicBezTo>
                    <a:pt x="506730" y="4537710"/>
                    <a:pt x="570230" y="4535170"/>
                    <a:pt x="629920" y="4542790"/>
                  </a:cubicBezTo>
                  <a:cubicBezTo>
                    <a:pt x="689610" y="4550410"/>
                    <a:pt x="750570" y="4568190"/>
                    <a:pt x="803910" y="4593590"/>
                  </a:cubicBezTo>
                  <a:cubicBezTo>
                    <a:pt x="857250" y="4618990"/>
                    <a:pt x="909320" y="4654550"/>
                    <a:pt x="952500" y="4696460"/>
                  </a:cubicBezTo>
                  <a:cubicBezTo>
                    <a:pt x="995680" y="4738370"/>
                    <a:pt x="1033780" y="4789170"/>
                    <a:pt x="1060450" y="4842510"/>
                  </a:cubicBezTo>
                  <a:cubicBezTo>
                    <a:pt x="1087120" y="4895850"/>
                    <a:pt x="1106170" y="4955540"/>
                    <a:pt x="1115060" y="5013960"/>
                  </a:cubicBezTo>
                  <a:cubicBezTo>
                    <a:pt x="1123950" y="5072380"/>
                    <a:pt x="1123950" y="5137150"/>
                    <a:pt x="1113790" y="5195570"/>
                  </a:cubicBezTo>
                  <a:cubicBezTo>
                    <a:pt x="1103630" y="5253990"/>
                    <a:pt x="1080770" y="5313680"/>
                    <a:pt x="1052830" y="5365750"/>
                  </a:cubicBezTo>
                  <a:cubicBezTo>
                    <a:pt x="1023620" y="5417820"/>
                    <a:pt x="985520" y="5468620"/>
                    <a:pt x="942340" y="5509260"/>
                  </a:cubicBezTo>
                  <a:cubicBezTo>
                    <a:pt x="899160" y="5549900"/>
                    <a:pt x="845820" y="5584190"/>
                    <a:pt x="791210" y="5608320"/>
                  </a:cubicBezTo>
                  <a:cubicBezTo>
                    <a:pt x="736600" y="5632450"/>
                    <a:pt x="675640" y="5650230"/>
                    <a:pt x="615950" y="5655310"/>
                  </a:cubicBezTo>
                  <a:cubicBezTo>
                    <a:pt x="556260" y="5660390"/>
                    <a:pt x="494030" y="5656580"/>
                    <a:pt x="435610" y="5642610"/>
                  </a:cubicBezTo>
                  <a:cubicBezTo>
                    <a:pt x="377190" y="5628640"/>
                    <a:pt x="318770" y="5605780"/>
                    <a:pt x="267970" y="5574030"/>
                  </a:cubicBezTo>
                  <a:cubicBezTo>
                    <a:pt x="217170" y="5542280"/>
                    <a:pt x="168910" y="5500370"/>
                    <a:pt x="130810" y="5454650"/>
                  </a:cubicBezTo>
                  <a:cubicBezTo>
                    <a:pt x="92710" y="5408930"/>
                    <a:pt x="60960" y="5354320"/>
                    <a:pt x="39370" y="5298440"/>
                  </a:cubicBezTo>
                  <a:cubicBezTo>
                    <a:pt x="17780" y="5242560"/>
                    <a:pt x="6350" y="5181600"/>
                    <a:pt x="3810" y="5121910"/>
                  </a:cubicBezTo>
                  <a:cubicBezTo>
                    <a:pt x="1270" y="5062220"/>
                    <a:pt x="8890" y="4998720"/>
                    <a:pt x="25400" y="4941570"/>
                  </a:cubicBezTo>
                  <a:cubicBezTo>
                    <a:pt x="41910" y="4884420"/>
                    <a:pt x="68580" y="4827270"/>
                    <a:pt x="102870" y="4779010"/>
                  </a:cubicBezTo>
                  <a:cubicBezTo>
                    <a:pt x="137160" y="4729480"/>
                    <a:pt x="173990" y="4697730"/>
                    <a:pt x="228600" y="4648200"/>
                  </a:cubicBezTo>
                  <a:cubicBezTo>
                    <a:pt x="313690" y="4572000"/>
                    <a:pt x="436880" y="4442460"/>
                    <a:pt x="580390" y="4377690"/>
                  </a:cubicBezTo>
                  <a:cubicBezTo>
                    <a:pt x="754380" y="4300220"/>
                    <a:pt x="1018540" y="4236720"/>
                    <a:pt x="1219200" y="4257040"/>
                  </a:cubicBezTo>
                  <a:cubicBezTo>
                    <a:pt x="1407160" y="4276090"/>
                    <a:pt x="1609090" y="4363720"/>
                    <a:pt x="1751330" y="4478020"/>
                  </a:cubicBezTo>
                  <a:cubicBezTo>
                    <a:pt x="1891030" y="4589780"/>
                    <a:pt x="2103120" y="4879340"/>
                    <a:pt x="2067560" y="4930140"/>
                  </a:cubicBezTo>
                  <a:cubicBezTo>
                    <a:pt x="2034540" y="4978400"/>
                    <a:pt x="1667510" y="4913630"/>
                    <a:pt x="1602740" y="4814570"/>
                  </a:cubicBezTo>
                  <a:cubicBezTo>
                    <a:pt x="1537970" y="4715510"/>
                    <a:pt x="1617980" y="4478020"/>
                    <a:pt x="1682750" y="4333240"/>
                  </a:cubicBezTo>
                  <a:cubicBezTo>
                    <a:pt x="1747520" y="4187190"/>
                    <a:pt x="1979930" y="3933190"/>
                    <a:pt x="1995170" y="3943350"/>
                  </a:cubicBezTo>
                  <a:cubicBezTo>
                    <a:pt x="2010410" y="3953510"/>
                    <a:pt x="1778000" y="4466590"/>
                    <a:pt x="1733550" y="4456430"/>
                  </a:cubicBezTo>
                  <a:cubicBezTo>
                    <a:pt x="1686560" y="4445000"/>
                    <a:pt x="1733550" y="4009390"/>
                    <a:pt x="1738630" y="3808730"/>
                  </a:cubicBezTo>
                  <a:cubicBezTo>
                    <a:pt x="1743710" y="3633470"/>
                    <a:pt x="1736090" y="3479800"/>
                    <a:pt x="1761490" y="3315970"/>
                  </a:cubicBezTo>
                  <a:cubicBezTo>
                    <a:pt x="1786890" y="3148330"/>
                    <a:pt x="1845310" y="2976880"/>
                    <a:pt x="1893570" y="2815590"/>
                  </a:cubicBezTo>
                  <a:cubicBezTo>
                    <a:pt x="1939290" y="2660650"/>
                    <a:pt x="2007870" y="2520950"/>
                    <a:pt x="2040890" y="2366010"/>
                  </a:cubicBezTo>
                  <a:cubicBezTo>
                    <a:pt x="2073910" y="2209800"/>
                    <a:pt x="2053590" y="2040890"/>
                    <a:pt x="2090420" y="1883410"/>
                  </a:cubicBezTo>
                  <a:cubicBezTo>
                    <a:pt x="2128520" y="1722120"/>
                    <a:pt x="2221230" y="1403350"/>
                    <a:pt x="2268220" y="1407160"/>
                  </a:cubicBezTo>
                  <a:cubicBezTo>
                    <a:pt x="2316480" y="1410970"/>
                    <a:pt x="2434590" y="1889760"/>
                    <a:pt x="2374900" y="1926590"/>
                  </a:cubicBezTo>
                  <a:cubicBezTo>
                    <a:pt x="2291080" y="1978660"/>
                    <a:pt x="1767840" y="1529080"/>
                    <a:pt x="1574800" y="1299210"/>
                  </a:cubicBezTo>
                  <a:cubicBezTo>
                    <a:pt x="1414780" y="1108710"/>
                    <a:pt x="1299210" y="806450"/>
                    <a:pt x="1244600" y="684530"/>
                  </a:cubicBezTo>
                  <a:cubicBezTo>
                    <a:pt x="1223010" y="635000"/>
                    <a:pt x="1214120" y="613410"/>
                    <a:pt x="1206500" y="576580"/>
                  </a:cubicBezTo>
                  <a:cubicBezTo>
                    <a:pt x="1198880" y="539750"/>
                    <a:pt x="1193800" y="501650"/>
                    <a:pt x="1195070" y="463550"/>
                  </a:cubicBezTo>
                  <a:cubicBezTo>
                    <a:pt x="1196340" y="425450"/>
                    <a:pt x="1201420" y="387350"/>
                    <a:pt x="1211580" y="350520"/>
                  </a:cubicBezTo>
                  <a:cubicBezTo>
                    <a:pt x="1221740" y="313690"/>
                    <a:pt x="1235710" y="278130"/>
                    <a:pt x="1253490" y="245110"/>
                  </a:cubicBezTo>
                  <a:cubicBezTo>
                    <a:pt x="1271270" y="212090"/>
                    <a:pt x="1295400" y="181610"/>
                    <a:pt x="1320800" y="153670"/>
                  </a:cubicBezTo>
                  <a:cubicBezTo>
                    <a:pt x="1346200" y="125730"/>
                    <a:pt x="1375410" y="100330"/>
                    <a:pt x="1407160" y="78740"/>
                  </a:cubicBezTo>
                  <a:cubicBezTo>
                    <a:pt x="1438910" y="58420"/>
                    <a:pt x="1473200" y="40640"/>
                    <a:pt x="1508760" y="27940"/>
                  </a:cubicBezTo>
                  <a:cubicBezTo>
                    <a:pt x="1544320" y="15240"/>
                    <a:pt x="1582420" y="7620"/>
                    <a:pt x="1619250" y="3810"/>
                  </a:cubicBezTo>
                  <a:cubicBezTo>
                    <a:pt x="1657350" y="0"/>
                    <a:pt x="1696720" y="0"/>
                    <a:pt x="1733550" y="5080"/>
                  </a:cubicBezTo>
                  <a:cubicBezTo>
                    <a:pt x="1770380" y="10160"/>
                    <a:pt x="1808480" y="21590"/>
                    <a:pt x="1842770" y="35560"/>
                  </a:cubicBezTo>
                  <a:cubicBezTo>
                    <a:pt x="1878330" y="49530"/>
                    <a:pt x="1912620" y="68580"/>
                    <a:pt x="1943100" y="90170"/>
                  </a:cubicBezTo>
                  <a:cubicBezTo>
                    <a:pt x="1973580" y="111760"/>
                    <a:pt x="2002790" y="138430"/>
                    <a:pt x="2026920" y="167640"/>
                  </a:cubicBezTo>
                  <a:cubicBezTo>
                    <a:pt x="2051050" y="195580"/>
                    <a:pt x="2089150" y="261620"/>
                    <a:pt x="2089150" y="261620"/>
                  </a:cubicBezTo>
                </a:path>
              </a:pathLst>
            </a:custGeom>
            <a:solidFill>
              <a:srgbClr val="46B478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3120623" y="4081850"/>
            <a:ext cx="1202248" cy="2515988"/>
            <a:chOff x="0" y="0"/>
            <a:chExt cx="1136650" cy="2378710"/>
          </a:xfrm>
        </p:grpSpPr>
        <p:sp>
          <p:nvSpPr>
            <p:cNvPr id="16" name="Freeform 16"/>
            <p:cNvSpPr/>
            <p:nvPr/>
          </p:nvSpPr>
          <p:spPr>
            <a:xfrm>
              <a:off x="43180" y="45720"/>
              <a:ext cx="1051560" cy="2284730"/>
            </a:xfrm>
            <a:custGeom>
              <a:avLst/>
              <a:gdLst/>
              <a:ahLst/>
              <a:cxnLst/>
              <a:rect l="l" t="t" r="r" b="b"/>
              <a:pathLst>
                <a:path w="1051560" h="2284730">
                  <a:moveTo>
                    <a:pt x="963930" y="472440"/>
                  </a:moveTo>
                  <a:cubicBezTo>
                    <a:pt x="976630" y="795020"/>
                    <a:pt x="1035050" y="1022350"/>
                    <a:pt x="1042670" y="1210310"/>
                  </a:cubicBezTo>
                  <a:cubicBezTo>
                    <a:pt x="1051560" y="1405890"/>
                    <a:pt x="1035050" y="1671320"/>
                    <a:pt x="1012190" y="1812290"/>
                  </a:cubicBezTo>
                  <a:cubicBezTo>
                    <a:pt x="999490" y="1891030"/>
                    <a:pt x="988060" y="1938020"/>
                    <a:pt x="963930" y="1991360"/>
                  </a:cubicBezTo>
                  <a:cubicBezTo>
                    <a:pt x="941070" y="2042160"/>
                    <a:pt x="909320" y="2086610"/>
                    <a:pt x="872490" y="2125980"/>
                  </a:cubicBezTo>
                  <a:cubicBezTo>
                    <a:pt x="835660" y="2165350"/>
                    <a:pt x="789940" y="2199640"/>
                    <a:pt x="742950" y="2225040"/>
                  </a:cubicBezTo>
                  <a:cubicBezTo>
                    <a:pt x="695960" y="2250440"/>
                    <a:pt x="641350" y="2266950"/>
                    <a:pt x="588010" y="2275840"/>
                  </a:cubicBezTo>
                  <a:cubicBezTo>
                    <a:pt x="534670" y="2284730"/>
                    <a:pt x="478790" y="2284730"/>
                    <a:pt x="425450" y="2275840"/>
                  </a:cubicBezTo>
                  <a:cubicBezTo>
                    <a:pt x="373380" y="2266950"/>
                    <a:pt x="318770" y="2249170"/>
                    <a:pt x="271780" y="2223770"/>
                  </a:cubicBezTo>
                  <a:cubicBezTo>
                    <a:pt x="224790" y="2198370"/>
                    <a:pt x="179070" y="2164080"/>
                    <a:pt x="142240" y="2124710"/>
                  </a:cubicBezTo>
                  <a:cubicBezTo>
                    <a:pt x="105410" y="2085340"/>
                    <a:pt x="73660" y="2038350"/>
                    <a:pt x="50800" y="1990090"/>
                  </a:cubicBezTo>
                  <a:cubicBezTo>
                    <a:pt x="27940" y="1941830"/>
                    <a:pt x="13970" y="1887220"/>
                    <a:pt x="7620" y="1833880"/>
                  </a:cubicBezTo>
                  <a:cubicBezTo>
                    <a:pt x="1270" y="1780540"/>
                    <a:pt x="5080" y="1723390"/>
                    <a:pt x="16510" y="1671320"/>
                  </a:cubicBezTo>
                  <a:cubicBezTo>
                    <a:pt x="27940" y="1619250"/>
                    <a:pt x="49530" y="1565910"/>
                    <a:pt x="77470" y="1520190"/>
                  </a:cubicBezTo>
                  <a:cubicBezTo>
                    <a:pt x="105410" y="1474470"/>
                    <a:pt x="142240" y="1430020"/>
                    <a:pt x="182880" y="1395730"/>
                  </a:cubicBezTo>
                  <a:cubicBezTo>
                    <a:pt x="223520" y="1361440"/>
                    <a:pt x="273050" y="1332230"/>
                    <a:pt x="322580" y="1313180"/>
                  </a:cubicBezTo>
                  <a:cubicBezTo>
                    <a:pt x="372110" y="1292860"/>
                    <a:pt x="427990" y="1280160"/>
                    <a:pt x="481330" y="1277620"/>
                  </a:cubicBezTo>
                  <a:cubicBezTo>
                    <a:pt x="534670" y="1275080"/>
                    <a:pt x="590550" y="1281430"/>
                    <a:pt x="642620" y="1295400"/>
                  </a:cubicBezTo>
                  <a:cubicBezTo>
                    <a:pt x="694690" y="1309370"/>
                    <a:pt x="746760" y="1333500"/>
                    <a:pt x="791210" y="1363980"/>
                  </a:cubicBezTo>
                  <a:cubicBezTo>
                    <a:pt x="835660" y="1394460"/>
                    <a:pt x="876300" y="1433830"/>
                    <a:pt x="908050" y="1477010"/>
                  </a:cubicBezTo>
                  <a:cubicBezTo>
                    <a:pt x="939800" y="1520190"/>
                    <a:pt x="966470" y="1569720"/>
                    <a:pt x="984250" y="1620520"/>
                  </a:cubicBezTo>
                  <a:cubicBezTo>
                    <a:pt x="1000760" y="1671320"/>
                    <a:pt x="1010920" y="1727200"/>
                    <a:pt x="1010920" y="1780540"/>
                  </a:cubicBezTo>
                  <a:cubicBezTo>
                    <a:pt x="1010920" y="1833880"/>
                    <a:pt x="1002030" y="1891030"/>
                    <a:pt x="984250" y="1941830"/>
                  </a:cubicBezTo>
                  <a:cubicBezTo>
                    <a:pt x="966470" y="1992630"/>
                    <a:pt x="939800" y="2042160"/>
                    <a:pt x="906780" y="2085340"/>
                  </a:cubicBezTo>
                  <a:cubicBezTo>
                    <a:pt x="873760" y="2127250"/>
                    <a:pt x="833120" y="2166620"/>
                    <a:pt x="788670" y="2197100"/>
                  </a:cubicBezTo>
                  <a:cubicBezTo>
                    <a:pt x="744220" y="2226310"/>
                    <a:pt x="692150" y="2250440"/>
                    <a:pt x="641350" y="2264410"/>
                  </a:cubicBezTo>
                  <a:cubicBezTo>
                    <a:pt x="589280" y="2278380"/>
                    <a:pt x="533400" y="2284730"/>
                    <a:pt x="480060" y="2282190"/>
                  </a:cubicBezTo>
                  <a:cubicBezTo>
                    <a:pt x="426720" y="2279650"/>
                    <a:pt x="370840" y="2266950"/>
                    <a:pt x="321310" y="2246630"/>
                  </a:cubicBezTo>
                  <a:cubicBezTo>
                    <a:pt x="271780" y="2226310"/>
                    <a:pt x="222250" y="2197100"/>
                    <a:pt x="181610" y="2162810"/>
                  </a:cubicBezTo>
                  <a:cubicBezTo>
                    <a:pt x="140970" y="2128520"/>
                    <a:pt x="104140" y="2084070"/>
                    <a:pt x="76200" y="2038350"/>
                  </a:cubicBezTo>
                  <a:cubicBezTo>
                    <a:pt x="48260" y="1992630"/>
                    <a:pt x="27940" y="1939290"/>
                    <a:pt x="16510" y="1887220"/>
                  </a:cubicBezTo>
                  <a:cubicBezTo>
                    <a:pt x="5080" y="1835150"/>
                    <a:pt x="7620" y="1791970"/>
                    <a:pt x="7620" y="1724660"/>
                  </a:cubicBezTo>
                  <a:cubicBezTo>
                    <a:pt x="7620" y="1610360"/>
                    <a:pt x="2540" y="1423670"/>
                    <a:pt x="33020" y="1267460"/>
                  </a:cubicBezTo>
                  <a:cubicBezTo>
                    <a:pt x="67310" y="1092200"/>
                    <a:pt x="182880" y="718820"/>
                    <a:pt x="218440" y="723900"/>
                  </a:cubicBezTo>
                  <a:cubicBezTo>
                    <a:pt x="250190" y="727710"/>
                    <a:pt x="275590" y="1183640"/>
                    <a:pt x="248920" y="1189990"/>
                  </a:cubicBezTo>
                  <a:cubicBezTo>
                    <a:pt x="218440" y="1197610"/>
                    <a:pt x="48260" y="814070"/>
                    <a:pt x="20320" y="659130"/>
                  </a:cubicBezTo>
                  <a:cubicBezTo>
                    <a:pt x="0" y="547370"/>
                    <a:pt x="21590" y="433070"/>
                    <a:pt x="36830" y="359410"/>
                  </a:cubicBezTo>
                  <a:cubicBezTo>
                    <a:pt x="46990" y="314960"/>
                    <a:pt x="59690" y="287020"/>
                    <a:pt x="77470" y="254000"/>
                  </a:cubicBezTo>
                  <a:cubicBezTo>
                    <a:pt x="95250" y="220980"/>
                    <a:pt x="116840" y="187960"/>
                    <a:pt x="142240" y="160020"/>
                  </a:cubicBezTo>
                  <a:cubicBezTo>
                    <a:pt x="166370" y="132080"/>
                    <a:pt x="195580" y="106680"/>
                    <a:pt x="226060" y="85090"/>
                  </a:cubicBezTo>
                  <a:cubicBezTo>
                    <a:pt x="256540" y="63500"/>
                    <a:pt x="290830" y="45720"/>
                    <a:pt x="326390" y="33020"/>
                  </a:cubicBezTo>
                  <a:cubicBezTo>
                    <a:pt x="361950" y="19050"/>
                    <a:pt x="400050" y="10160"/>
                    <a:pt x="436880" y="5080"/>
                  </a:cubicBezTo>
                  <a:cubicBezTo>
                    <a:pt x="473710" y="0"/>
                    <a:pt x="513080" y="0"/>
                    <a:pt x="549910" y="5080"/>
                  </a:cubicBezTo>
                  <a:cubicBezTo>
                    <a:pt x="586740" y="10160"/>
                    <a:pt x="624840" y="19050"/>
                    <a:pt x="660400" y="33020"/>
                  </a:cubicBezTo>
                  <a:cubicBezTo>
                    <a:pt x="695960" y="45720"/>
                    <a:pt x="730250" y="63500"/>
                    <a:pt x="760730" y="85090"/>
                  </a:cubicBezTo>
                  <a:cubicBezTo>
                    <a:pt x="791210" y="106680"/>
                    <a:pt x="821690" y="132080"/>
                    <a:pt x="845820" y="160020"/>
                  </a:cubicBezTo>
                  <a:cubicBezTo>
                    <a:pt x="871220" y="187960"/>
                    <a:pt x="891540" y="220980"/>
                    <a:pt x="909320" y="254000"/>
                  </a:cubicBezTo>
                  <a:cubicBezTo>
                    <a:pt x="927100" y="287020"/>
                    <a:pt x="941070" y="322580"/>
                    <a:pt x="949960" y="359410"/>
                  </a:cubicBezTo>
                  <a:cubicBezTo>
                    <a:pt x="958850" y="396240"/>
                    <a:pt x="963930" y="472440"/>
                    <a:pt x="963930" y="472440"/>
                  </a:cubicBezTo>
                </a:path>
              </a:pathLst>
            </a:custGeom>
            <a:solidFill>
              <a:srgbClr val="46B478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4968995" y="4459315"/>
            <a:ext cx="1096127" cy="1101501"/>
            <a:chOff x="0" y="0"/>
            <a:chExt cx="1036320" cy="1041400"/>
          </a:xfrm>
        </p:grpSpPr>
        <p:sp>
          <p:nvSpPr>
            <p:cNvPr id="18" name="Freeform 18"/>
            <p:cNvSpPr/>
            <p:nvPr/>
          </p:nvSpPr>
          <p:spPr>
            <a:xfrm>
              <a:off x="46990" y="46990"/>
              <a:ext cx="938530" cy="948690"/>
            </a:xfrm>
            <a:custGeom>
              <a:avLst/>
              <a:gdLst/>
              <a:ahLst/>
              <a:cxnLst/>
              <a:rect l="l" t="t" r="r" b="b"/>
              <a:pathLst>
                <a:path w="938530" h="948690">
                  <a:moveTo>
                    <a:pt x="889000" y="673100"/>
                  </a:moveTo>
                  <a:cubicBezTo>
                    <a:pt x="758190" y="845820"/>
                    <a:pt x="716280" y="876300"/>
                    <a:pt x="671830" y="897890"/>
                  </a:cubicBezTo>
                  <a:cubicBezTo>
                    <a:pt x="627380" y="919480"/>
                    <a:pt x="577850" y="935990"/>
                    <a:pt x="528320" y="942340"/>
                  </a:cubicBezTo>
                  <a:cubicBezTo>
                    <a:pt x="480060" y="948690"/>
                    <a:pt x="426720" y="946150"/>
                    <a:pt x="378460" y="937260"/>
                  </a:cubicBezTo>
                  <a:cubicBezTo>
                    <a:pt x="330200" y="928370"/>
                    <a:pt x="280670" y="909320"/>
                    <a:pt x="237490" y="885190"/>
                  </a:cubicBezTo>
                  <a:cubicBezTo>
                    <a:pt x="194310" y="861060"/>
                    <a:pt x="153670" y="826770"/>
                    <a:pt x="120650" y="789940"/>
                  </a:cubicBezTo>
                  <a:cubicBezTo>
                    <a:pt x="87630" y="753110"/>
                    <a:pt x="58420" y="708660"/>
                    <a:pt x="39370" y="662940"/>
                  </a:cubicBezTo>
                  <a:cubicBezTo>
                    <a:pt x="20320" y="617220"/>
                    <a:pt x="7620" y="566420"/>
                    <a:pt x="3810" y="516890"/>
                  </a:cubicBezTo>
                  <a:cubicBezTo>
                    <a:pt x="0" y="467360"/>
                    <a:pt x="5080" y="416560"/>
                    <a:pt x="16510" y="368300"/>
                  </a:cubicBezTo>
                  <a:cubicBezTo>
                    <a:pt x="27940" y="320040"/>
                    <a:pt x="49530" y="271780"/>
                    <a:pt x="76200" y="229870"/>
                  </a:cubicBezTo>
                  <a:cubicBezTo>
                    <a:pt x="102870" y="187960"/>
                    <a:pt x="138430" y="148590"/>
                    <a:pt x="177800" y="118110"/>
                  </a:cubicBezTo>
                  <a:cubicBezTo>
                    <a:pt x="215900" y="87630"/>
                    <a:pt x="261620" y="60960"/>
                    <a:pt x="308610" y="44450"/>
                  </a:cubicBezTo>
                  <a:cubicBezTo>
                    <a:pt x="354330" y="27940"/>
                    <a:pt x="406400" y="17780"/>
                    <a:pt x="455930" y="16510"/>
                  </a:cubicBezTo>
                  <a:cubicBezTo>
                    <a:pt x="505460" y="15240"/>
                    <a:pt x="557530" y="22860"/>
                    <a:pt x="604520" y="38100"/>
                  </a:cubicBezTo>
                  <a:cubicBezTo>
                    <a:pt x="651510" y="53340"/>
                    <a:pt x="698500" y="76200"/>
                    <a:pt x="739140" y="105410"/>
                  </a:cubicBezTo>
                  <a:cubicBezTo>
                    <a:pt x="778510" y="134620"/>
                    <a:pt x="815340" y="171450"/>
                    <a:pt x="844550" y="212090"/>
                  </a:cubicBezTo>
                  <a:cubicBezTo>
                    <a:pt x="873760" y="252730"/>
                    <a:pt x="897890" y="299720"/>
                    <a:pt x="911860" y="346710"/>
                  </a:cubicBezTo>
                  <a:cubicBezTo>
                    <a:pt x="925830" y="393700"/>
                    <a:pt x="932180" y="445770"/>
                    <a:pt x="930910" y="495300"/>
                  </a:cubicBezTo>
                  <a:cubicBezTo>
                    <a:pt x="929640" y="544830"/>
                    <a:pt x="919480" y="595630"/>
                    <a:pt x="901700" y="642620"/>
                  </a:cubicBezTo>
                  <a:cubicBezTo>
                    <a:pt x="885190" y="688340"/>
                    <a:pt x="858520" y="735330"/>
                    <a:pt x="828040" y="773430"/>
                  </a:cubicBezTo>
                  <a:cubicBezTo>
                    <a:pt x="797560" y="811530"/>
                    <a:pt x="758190" y="847090"/>
                    <a:pt x="716280" y="873760"/>
                  </a:cubicBezTo>
                  <a:cubicBezTo>
                    <a:pt x="674370" y="900430"/>
                    <a:pt x="626110" y="920750"/>
                    <a:pt x="577850" y="932180"/>
                  </a:cubicBezTo>
                  <a:cubicBezTo>
                    <a:pt x="529590" y="943610"/>
                    <a:pt x="477520" y="947420"/>
                    <a:pt x="427990" y="943610"/>
                  </a:cubicBezTo>
                  <a:cubicBezTo>
                    <a:pt x="378460" y="939800"/>
                    <a:pt x="327660" y="927100"/>
                    <a:pt x="281940" y="906780"/>
                  </a:cubicBezTo>
                  <a:cubicBezTo>
                    <a:pt x="236220" y="887730"/>
                    <a:pt x="193040" y="858520"/>
                    <a:pt x="156210" y="825500"/>
                  </a:cubicBezTo>
                  <a:cubicBezTo>
                    <a:pt x="119380" y="792480"/>
                    <a:pt x="86360" y="751840"/>
                    <a:pt x="62230" y="708660"/>
                  </a:cubicBezTo>
                  <a:cubicBezTo>
                    <a:pt x="38100" y="665480"/>
                    <a:pt x="19050" y="615950"/>
                    <a:pt x="10160" y="567690"/>
                  </a:cubicBezTo>
                  <a:cubicBezTo>
                    <a:pt x="1270" y="519430"/>
                    <a:pt x="0" y="466090"/>
                    <a:pt x="7620" y="416560"/>
                  </a:cubicBezTo>
                  <a:cubicBezTo>
                    <a:pt x="15240" y="367030"/>
                    <a:pt x="31750" y="316230"/>
                    <a:pt x="52070" y="273050"/>
                  </a:cubicBezTo>
                  <a:cubicBezTo>
                    <a:pt x="71120" y="233680"/>
                    <a:pt x="95250" y="196850"/>
                    <a:pt x="121920" y="165100"/>
                  </a:cubicBezTo>
                  <a:cubicBezTo>
                    <a:pt x="146050" y="135890"/>
                    <a:pt x="172720" y="110490"/>
                    <a:pt x="203200" y="88900"/>
                  </a:cubicBezTo>
                  <a:cubicBezTo>
                    <a:pt x="233680" y="67310"/>
                    <a:pt x="267970" y="49530"/>
                    <a:pt x="302260" y="35560"/>
                  </a:cubicBezTo>
                  <a:cubicBezTo>
                    <a:pt x="336550" y="21590"/>
                    <a:pt x="373380" y="11430"/>
                    <a:pt x="410210" y="6350"/>
                  </a:cubicBezTo>
                  <a:cubicBezTo>
                    <a:pt x="447040" y="1270"/>
                    <a:pt x="485140" y="0"/>
                    <a:pt x="521970" y="3810"/>
                  </a:cubicBezTo>
                  <a:cubicBezTo>
                    <a:pt x="558800" y="7620"/>
                    <a:pt x="596900" y="16510"/>
                    <a:pt x="631190" y="29210"/>
                  </a:cubicBezTo>
                  <a:cubicBezTo>
                    <a:pt x="665480" y="41910"/>
                    <a:pt x="699770" y="58420"/>
                    <a:pt x="730250" y="78740"/>
                  </a:cubicBezTo>
                  <a:cubicBezTo>
                    <a:pt x="760730" y="99060"/>
                    <a:pt x="789940" y="124460"/>
                    <a:pt x="815340" y="151130"/>
                  </a:cubicBezTo>
                  <a:cubicBezTo>
                    <a:pt x="840740" y="179070"/>
                    <a:pt x="863600" y="209550"/>
                    <a:pt x="881380" y="242570"/>
                  </a:cubicBezTo>
                  <a:cubicBezTo>
                    <a:pt x="899160" y="274320"/>
                    <a:pt x="914400" y="309880"/>
                    <a:pt x="923290" y="345440"/>
                  </a:cubicBezTo>
                  <a:cubicBezTo>
                    <a:pt x="933450" y="381000"/>
                    <a:pt x="938530" y="420370"/>
                    <a:pt x="938530" y="457200"/>
                  </a:cubicBezTo>
                  <a:cubicBezTo>
                    <a:pt x="938530" y="494030"/>
                    <a:pt x="934720" y="532130"/>
                    <a:pt x="927100" y="567690"/>
                  </a:cubicBezTo>
                  <a:cubicBezTo>
                    <a:pt x="919480" y="603250"/>
                    <a:pt x="889000" y="673100"/>
                    <a:pt x="889000" y="673100"/>
                  </a:cubicBezTo>
                </a:path>
              </a:pathLst>
            </a:custGeom>
            <a:solidFill>
              <a:srgbClr val="46B478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4017943" y="3692295"/>
            <a:ext cx="1080008" cy="1080008"/>
            <a:chOff x="0" y="0"/>
            <a:chExt cx="1021080" cy="1021080"/>
          </a:xfrm>
        </p:grpSpPr>
        <p:sp>
          <p:nvSpPr>
            <p:cNvPr id="20" name="Freeform 20"/>
            <p:cNvSpPr/>
            <p:nvPr/>
          </p:nvSpPr>
          <p:spPr>
            <a:xfrm>
              <a:off x="46990" y="38100"/>
              <a:ext cx="910590" cy="935990"/>
            </a:xfrm>
            <a:custGeom>
              <a:avLst/>
              <a:gdLst/>
              <a:ahLst/>
              <a:cxnLst/>
              <a:rect l="l" t="t" r="r" b="b"/>
              <a:pathLst>
                <a:path w="910590" h="935990">
                  <a:moveTo>
                    <a:pt x="909320" y="331470"/>
                  </a:moveTo>
                  <a:cubicBezTo>
                    <a:pt x="910590" y="623570"/>
                    <a:pt x="876300" y="697230"/>
                    <a:pt x="831850" y="754380"/>
                  </a:cubicBezTo>
                  <a:cubicBezTo>
                    <a:pt x="787400" y="810260"/>
                    <a:pt x="722630" y="862330"/>
                    <a:pt x="657860" y="891540"/>
                  </a:cubicBezTo>
                  <a:cubicBezTo>
                    <a:pt x="591820" y="920750"/>
                    <a:pt x="511810" y="935990"/>
                    <a:pt x="439420" y="932180"/>
                  </a:cubicBezTo>
                  <a:cubicBezTo>
                    <a:pt x="368300" y="928370"/>
                    <a:pt x="288290" y="902970"/>
                    <a:pt x="227330" y="866140"/>
                  </a:cubicBezTo>
                  <a:cubicBezTo>
                    <a:pt x="165100" y="829310"/>
                    <a:pt x="106680" y="770890"/>
                    <a:pt x="69850" y="708660"/>
                  </a:cubicBezTo>
                  <a:cubicBezTo>
                    <a:pt x="33020" y="647700"/>
                    <a:pt x="7620" y="567690"/>
                    <a:pt x="3810" y="496570"/>
                  </a:cubicBezTo>
                  <a:cubicBezTo>
                    <a:pt x="0" y="424180"/>
                    <a:pt x="15240" y="344170"/>
                    <a:pt x="44450" y="278130"/>
                  </a:cubicBezTo>
                  <a:cubicBezTo>
                    <a:pt x="73660" y="213360"/>
                    <a:pt x="125730" y="148590"/>
                    <a:pt x="181610" y="104140"/>
                  </a:cubicBezTo>
                  <a:cubicBezTo>
                    <a:pt x="238760" y="59690"/>
                    <a:pt x="312420" y="25400"/>
                    <a:pt x="383540" y="12700"/>
                  </a:cubicBezTo>
                  <a:cubicBezTo>
                    <a:pt x="453390" y="0"/>
                    <a:pt x="535940" y="5080"/>
                    <a:pt x="604520" y="26670"/>
                  </a:cubicBezTo>
                  <a:cubicBezTo>
                    <a:pt x="673100" y="48260"/>
                    <a:pt x="795020" y="140970"/>
                    <a:pt x="795020" y="140970"/>
                  </a:cubicBezTo>
                </a:path>
              </a:pathLst>
            </a:custGeom>
            <a:solidFill>
              <a:srgbClr val="46B478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4262422" y="3692295"/>
            <a:ext cx="1078665" cy="1080008"/>
            <a:chOff x="0" y="0"/>
            <a:chExt cx="1019810" cy="1021080"/>
          </a:xfrm>
        </p:grpSpPr>
        <p:sp>
          <p:nvSpPr>
            <p:cNvPr id="22" name="Freeform 22"/>
            <p:cNvSpPr/>
            <p:nvPr/>
          </p:nvSpPr>
          <p:spPr>
            <a:xfrm>
              <a:off x="46990" y="38100"/>
              <a:ext cx="909320" cy="935990"/>
            </a:xfrm>
            <a:custGeom>
              <a:avLst/>
              <a:gdLst/>
              <a:ahLst/>
              <a:cxnLst/>
              <a:rect l="l" t="t" r="r" b="b"/>
              <a:pathLst>
                <a:path w="909320" h="935990">
                  <a:moveTo>
                    <a:pt x="908050" y="331470"/>
                  </a:moveTo>
                  <a:cubicBezTo>
                    <a:pt x="909320" y="623570"/>
                    <a:pt x="875030" y="697230"/>
                    <a:pt x="830580" y="754380"/>
                  </a:cubicBezTo>
                  <a:cubicBezTo>
                    <a:pt x="786130" y="810260"/>
                    <a:pt x="721360" y="862330"/>
                    <a:pt x="656590" y="891540"/>
                  </a:cubicBezTo>
                  <a:cubicBezTo>
                    <a:pt x="590550" y="920750"/>
                    <a:pt x="510540" y="935990"/>
                    <a:pt x="438150" y="932180"/>
                  </a:cubicBezTo>
                  <a:cubicBezTo>
                    <a:pt x="367030" y="928370"/>
                    <a:pt x="287020" y="902970"/>
                    <a:pt x="226060" y="866140"/>
                  </a:cubicBezTo>
                  <a:cubicBezTo>
                    <a:pt x="165100" y="829310"/>
                    <a:pt x="106680" y="769620"/>
                    <a:pt x="69850" y="708660"/>
                  </a:cubicBezTo>
                  <a:cubicBezTo>
                    <a:pt x="33020" y="646430"/>
                    <a:pt x="7620" y="568960"/>
                    <a:pt x="3810" y="496570"/>
                  </a:cubicBezTo>
                  <a:cubicBezTo>
                    <a:pt x="0" y="425450"/>
                    <a:pt x="13970" y="344170"/>
                    <a:pt x="43180" y="278130"/>
                  </a:cubicBezTo>
                  <a:cubicBezTo>
                    <a:pt x="72390" y="213360"/>
                    <a:pt x="124460" y="148590"/>
                    <a:pt x="180340" y="104140"/>
                  </a:cubicBezTo>
                  <a:cubicBezTo>
                    <a:pt x="237490" y="59690"/>
                    <a:pt x="311150" y="25400"/>
                    <a:pt x="382270" y="12700"/>
                  </a:cubicBezTo>
                  <a:cubicBezTo>
                    <a:pt x="453390" y="0"/>
                    <a:pt x="535940" y="5080"/>
                    <a:pt x="604520" y="26670"/>
                  </a:cubicBezTo>
                  <a:cubicBezTo>
                    <a:pt x="673100" y="48260"/>
                    <a:pt x="793750" y="140970"/>
                    <a:pt x="793750" y="140970"/>
                  </a:cubicBezTo>
                </a:path>
              </a:pathLst>
            </a:custGeom>
            <a:solidFill>
              <a:srgbClr val="46B478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4576753" y="4294090"/>
            <a:ext cx="1078665" cy="1078665"/>
            <a:chOff x="0" y="0"/>
            <a:chExt cx="1019810" cy="1019810"/>
          </a:xfrm>
        </p:grpSpPr>
        <p:sp>
          <p:nvSpPr>
            <p:cNvPr id="24" name="Freeform 24"/>
            <p:cNvSpPr/>
            <p:nvPr/>
          </p:nvSpPr>
          <p:spPr>
            <a:xfrm>
              <a:off x="46990" y="38100"/>
              <a:ext cx="909320" cy="935990"/>
            </a:xfrm>
            <a:custGeom>
              <a:avLst/>
              <a:gdLst/>
              <a:ahLst/>
              <a:cxnLst/>
              <a:rect l="l" t="t" r="r" b="b"/>
              <a:pathLst>
                <a:path w="909320" h="935990">
                  <a:moveTo>
                    <a:pt x="909320" y="330200"/>
                  </a:moveTo>
                  <a:cubicBezTo>
                    <a:pt x="909320" y="623570"/>
                    <a:pt x="876300" y="698500"/>
                    <a:pt x="831850" y="754380"/>
                  </a:cubicBezTo>
                  <a:cubicBezTo>
                    <a:pt x="787400" y="811530"/>
                    <a:pt x="722630" y="862330"/>
                    <a:pt x="656590" y="891540"/>
                  </a:cubicBezTo>
                  <a:cubicBezTo>
                    <a:pt x="590550" y="920750"/>
                    <a:pt x="509270" y="935990"/>
                    <a:pt x="438150" y="930910"/>
                  </a:cubicBezTo>
                  <a:cubicBezTo>
                    <a:pt x="367030" y="925830"/>
                    <a:pt x="288290" y="901700"/>
                    <a:pt x="227330" y="864870"/>
                  </a:cubicBezTo>
                  <a:cubicBezTo>
                    <a:pt x="166370" y="828040"/>
                    <a:pt x="106680" y="769620"/>
                    <a:pt x="69850" y="708660"/>
                  </a:cubicBezTo>
                  <a:cubicBezTo>
                    <a:pt x="33020" y="647700"/>
                    <a:pt x="7620" y="567690"/>
                    <a:pt x="3810" y="496570"/>
                  </a:cubicBezTo>
                  <a:cubicBezTo>
                    <a:pt x="0" y="424180"/>
                    <a:pt x="15240" y="344170"/>
                    <a:pt x="44450" y="278130"/>
                  </a:cubicBezTo>
                  <a:cubicBezTo>
                    <a:pt x="73660" y="213360"/>
                    <a:pt x="124460" y="148590"/>
                    <a:pt x="180340" y="104140"/>
                  </a:cubicBezTo>
                  <a:cubicBezTo>
                    <a:pt x="237490" y="59690"/>
                    <a:pt x="312420" y="25400"/>
                    <a:pt x="383540" y="12700"/>
                  </a:cubicBezTo>
                  <a:cubicBezTo>
                    <a:pt x="454660" y="0"/>
                    <a:pt x="535940" y="3810"/>
                    <a:pt x="604520" y="25400"/>
                  </a:cubicBezTo>
                  <a:cubicBezTo>
                    <a:pt x="673100" y="46990"/>
                    <a:pt x="795020" y="140970"/>
                    <a:pt x="795020" y="140970"/>
                  </a:cubicBezTo>
                </a:path>
              </a:pathLst>
            </a:custGeom>
            <a:solidFill>
              <a:srgbClr val="46B478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4662724" y="4093940"/>
            <a:ext cx="1078665" cy="1078665"/>
            <a:chOff x="0" y="0"/>
            <a:chExt cx="1019810" cy="1019810"/>
          </a:xfrm>
        </p:grpSpPr>
        <p:sp>
          <p:nvSpPr>
            <p:cNvPr id="26" name="Freeform 26"/>
            <p:cNvSpPr/>
            <p:nvPr/>
          </p:nvSpPr>
          <p:spPr>
            <a:xfrm>
              <a:off x="46990" y="38100"/>
              <a:ext cx="909320" cy="934720"/>
            </a:xfrm>
            <a:custGeom>
              <a:avLst/>
              <a:gdLst/>
              <a:ahLst/>
              <a:cxnLst/>
              <a:rect l="l" t="t" r="r" b="b"/>
              <a:pathLst>
                <a:path w="909320" h="934720">
                  <a:moveTo>
                    <a:pt x="909320" y="330200"/>
                  </a:moveTo>
                  <a:cubicBezTo>
                    <a:pt x="909320" y="622300"/>
                    <a:pt x="876300" y="697230"/>
                    <a:pt x="831850" y="754380"/>
                  </a:cubicBezTo>
                  <a:cubicBezTo>
                    <a:pt x="787400" y="811530"/>
                    <a:pt x="722630" y="862330"/>
                    <a:pt x="656590" y="891540"/>
                  </a:cubicBezTo>
                  <a:cubicBezTo>
                    <a:pt x="590550" y="920750"/>
                    <a:pt x="509270" y="934720"/>
                    <a:pt x="438150" y="930910"/>
                  </a:cubicBezTo>
                  <a:cubicBezTo>
                    <a:pt x="365760" y="927100"/>
                    <a:pt x="287020" y="901700"/>
                    <a:pt x="226060" y="864870"/>
                  </a:cubicBezTo>
                  <a:cubicBezTo>
                    <a:pt x="165100" y="828040"/>
                    <a:pt x="106680" y="768350"/>
                    <a:pt x="69850" y="707390"/>
                  </a:cubicBezTo>
                  <a:cubicBezTo>
                    <a:pt x="33020" y="646430"/>
                    <a:pt x="7620" y="567690"/>
                    <a:pt x="3810" y="496570"/>
                  </a:cubicBezTo>
                  <a:cubicBezTo>
                    <a:pt x="0" y="425450"/>
                    <a:pt x="15240" y="344170"/>
                    <a:pt x="44450" y="278130"/>
                  </a:cubicBezTo>
                  <a:cubicBezTo>
                    <a:pt x="73660" y="212090"/>
                    <a:pt x="124460" y="147320"/>
                    <a:pt x="180340" y="102870"/>
                  </a:cubicBezTo>
                  <a:cubicBezTo>
                    <a:pt x="237490" y="58420"/>
                    <a:pt x="312420" y="25400"/>
                    <a:pt x="383540" y="12700"/>
                  </a:cubicBezTo>
                  <a:cubicBezTo>
                    <a:pt x="454660" y="0"/>
                    <a:pt x="535940" y="3810"/>
                    <a:pt x="604520" y="25400"/>
                  </a:cubicBezTo>
                  <a:cubicBezTo>
                    <a:pt x="673100" y="46990"/>
                    <a:pt x="793750" y="140970"/>
                    <a:pt x="793750" y="140970"/>
                  </a:cubicBezTo>
                </a:path>
              </a:pathLst>
            </a:custGeom>
            <a:solidFill>
              <a:srgbClr val="46B478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4834665" y="4294090"/>
            <a:ext cx="1078665" cy="1078665"/>
            <a:chOff x="0" y="0"/>
            <a:chExt cx="1019810" cy="1019810"/>
          </a:xfrm>
        </p:grpSpPr>
        <p:sp>
          <p:nvSpPr>
            <p:cNvPr id="28" name="Freeform 28"/>
            <p:cNvSpPr/>
            <p:nvPr/>
          </p:nvSpPr>
          <p:spPr>
            <a:xfrm>
              <a:off x="46990" y="38100"/>
              <a:ext cx="909320" cy="934720"/>
            </a:xfrm>
            <a:custGeom>
              <a:avLst/>
              <a:gdLst/>
              <a:ahLst/>
              <a:cxnLst/>
              <a:rect l="l" t="t" r="r" b="b"/>
              <a:pathLst>
                <a:path w="909320" h="934720">
                  <a:moveTo>
                    <a:pt x="909320" y="330200"/>
                  </a:moveTo>
                  <a:cubicBezTo>
                    <a:pt x="909320" y="623570"/>
                    <a:pt x="876300" y="698500"/>
                    <a:pt x="831850" y="754380"/>
                  </a:cubicBezTo>
                  <a:cubicBezTo>
                    <a:pt x="787400" y="811530"/>
                    <a:pt x="722630" y="862330"/>
                    <a:pt x="656590" y="891540"/>
                  </a:cubicBezTo>
                  <a:cubicBezTo>
                    <a:pt x="590550" y="920750"/>
                    <a:pt x="509270" y="934720"/>
                    <a:pt x="438150" y="930910"/>
                  </a:cubicBezTo>
                  <a:cubicBezTo>
                    <a:pt x="365760" y="927100"/>
                    <a:pt x="287020" y="901700"/>
                    <a:pt x="226060" y="864870"/>
                  </a:cubicBezTo>
                  <a:cubicBezTo>
                    <a:pt x="165100" y="828040"/>
                    <a:pt x="106680" y="769620"/>
                    <a:pt x="69850" y="708660"/>
                  </a:cubicBezTo>
                  <a:cubicBezTo>
                    <a:pt x="33020" y="647700"/>
                    <a:pt x="7620" y="568960"/>
                    <a:pt x="3810" y="496570"/>
                  </a:cubicBezTo>
                  <a:cubicBezTo>
                    <a:pt x="0" y="425450"/>
                    <a:pt x="13970" y="344170"/>
                    <a:pt x="43180" y="278130"/>
                  </a:cubicBezTo>
                  <a:cubicBezTo>
                    <a:pt x="72390" y="213360"/>
                    <a:pt x="124460" y="148590"/>
                    <a:pt x="180340" y="104140"/>
                  </a:cubicBezTo>
                  <a:cubicBezTo>
                    <a:pt x="237490" y="59690"/>
                    <a:pt x="311150" y="25400"/>
                    <a:pt x="382270" y="12700"/>
                  </a:cubicBezTo>
                  <a:cubicBezTo>
                    <a:pt x="453390" y="0"/>
                    <a:pt x="535940" y="3810"/>
                    <a:pt x="604520" y="25400"/>
                  </a:cubicBezTo>
                  <a:cubicBezTo>
                    <a:pt x="673100" y="46990"/>
                    <a:pt x="793750" y="140970"/>
                    <a:pt x="793750" y="140970"/>
                  </a:cubicBezTo>
                </a:path>
              </a:pathLst>
            </a:custGeom>
            <a:solidFill>
              <a:srgbClr val="46B478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2908383" y="5797236"/>
            <a:ext cx="1593146" cy="3789430"/>
            <a:chOff x="0" y="0"/>
            <a:chExt cx="1506220" cy="3582670"/>
          </a:xfrm>
        </p:grpSpPr>
        <p:sp>
          <p:nvSpPr>
            <p:cNvPr id="30" name="Freeform 30"/>
            <p:cNvSpPr/>
            <p:nvPr/>
          </p:nvSpPr>
          <p:spPr>
            <a:xfrm>
              <a:off x="46990" y="50800"/>
              <a:ext cx="1422400" cy="3484880"/>
            </a:xfrm>
            <a:custGeom>
              <a:avLst/>
              <a:gdLst/>
              <a:ahLst/>
              <a:cxnLst/>
              <a:rect l="l" t="t" r="r" b="b"/>
              <a:pathLst>
                <a:path w="1422400" h="3484880">
                  <a:moveTo>
                    <a:pt x="1388110" y="417830"/>
                  </a:moveTo>
                  <a:cubicBezTo>
                    <a:pt x="1413510" y="680720"/>
                    <a:pt x="1410970" y="934720"/>
                    <a:pt x="1408430" y="1112520"/>
                  </a:cubicBezTo>
                  <a:cubicBezTo>
                    <a:pt x="1405890" y="1276350"/>
                    <a:pt x="1422400" y="1426210"/>
                    <a:pt x="1391920" y="1583690"/>
                  </a:cubicBezTo>
                  <a:cubicBezTo>
                    <a:pt x="1360170" y="1752600"/>
                    <a:pt x="1278890" y="1927860"/>
                    <a:pt x="1211580" y="2094230"/>
                  </a:cubicBezTo>
                  <a:cubicBezTo>
                    <a:pt x="1144270" y="2259330"/>
                    <a:pt x="1021080" y="2410460"/>
                    <a:pt x="990600" y="2579370"/>
                  </a:cubicBezTo>
                  <a:cubicBezTo>
                    <a:pt x="960120" y="2748280"/>
                    <a:pt x="1054100" y="2987040"/>
                    <a:pt x="1031240" y="3107690"/>
                  </a:cubicBezTo>
                  <a:cubicBezTo>
                    <a:pt x="1018540" y="3176270"/>
                    <a:pt x="989330" y="3214370"/>
                    <a:pt x="956310" y="3260090"/>
                  </a:cubicBezTo>
                  <a:cubicBezTo>
                    <a:pt x="924560" y="3305810"/>
                    <a:pt x="882650" y="3347720"/>
                    <a:pt x="836930" y="3380740"/>
                  </a:cubicBezTo>
                  <a:cubicBezTo>
                    <a:pt x="792480" y="3413760"/>
                    <a:pt x="739140" y="3440430"/>
                    <a:pt x="685800" y="3456940"/>
                  </a:cubicBezTo>
                  <a:cubicBezTo>
                    <a:pt x="632460" y="3473450"/>
                    <a:pt x="572770" y="3482340"/>
                    <a:pt x="516890" y="3481070"/>
                  </a:cubicBezTo>
                  <a:cubicBezTo>
                    <a:pt x="461010" y="3479800"/>
                    <a:pt x="402590" y="3468370"/>
                    <a:pt x="350520" y="3449320"/>
                  </a:cubicBezTo>
                  <a:cubicBezTo>
                    <a:pt x="298450" y="3430270"/>
                    <a:pt x="245110" y="3401060"/>
                    <a:pt x="201930" y="3366770"/>
                  </a:cubicBezTo>
                  <a:cubicBezTo>
                    <a:pt x="157480" y="3331210"/>
                    <a:pt x="118110" y="3286760"/>
                    <a:pt x="87630" y="3239770"/>
                  </a:cubicBezTo>
                  <a:cubicBezTo>
                    <a:pt x="57150" y="3192780"/>
                    <a:pt x="34290" y="3139440"/>
                    <a:pt x="20320" y="3084830"/>
                  </a:cubicBezTo>
                  <a:cubicBezTo>
                    <a:pt x="6350" y="3030220"/>
                    <a:pt x="1270" y="2970530"/>
                    <a:pt x="5080" y="2914650"/>
                  </a:cubicBezTo>
                  <a:cubicBezTo>
                    <a:pt x="8890" y="2858770"/>
                    <a:pt x="24130" y="2801620"/>
                    <a:pt x="45720" y="2750820"/>
                  </a:cubicBezTo>
                  <a:cubicBezTo>
                    <a:pt x="67310" y="2700020"/>
                    <a:pt x="100330" y="2649220"/>
                    <a:pt x="137160" y="2607310"/>
                  </a:cubicBezTo>
                  <a:cubicBezTo>
                    <a:pt x="173990" y="2565400"/>
                    <a:pt x="220980" y="2527300"/>
                    <a:pt x="269240" y="2499360"/>
                  </a:cubicBezTo>
                  <a:cubicBezTo>
                    <a:pt x="317500" y="2471420"/>
                    <a:pt x="373380" y="2451100"/>
                    <a:pt x="427990" y="2440940"/>
                  </a:cubicBezTo>
                  <a:cubicBezTo>
                    <a:pt x="482600" y="2430780"/>
                    <a:pt x="542290" y="2428240"/>
                    <a:pt x="598170" y="2435860"/>
                  </a:cubicBezTo>
                  <a:cubicBezTo>
                    <a:pt x="654050" y="2443480"/>
                    <a:pt x="711200" y="2459990"/>
                    <a:pt x="760730" y="2484120"/>
                  </a:cubicBezTo>
                  <a:cubicBezTo>
                    <a:pt x="811530" y="2508250"/>
                    <a:pt x="859790" y="2543810"/>
                    <a:pt x="899160" y="2583180"/>
                  </a:cubicBezTo>
                  <a:cubicBezTo>
                    <a:pt x="938530" y="2622550"/>
                    <a:pt x="972820" y="2670810"/>
                    <a:pt x="998220" y="2720340"/>
                  </a:cubicBezTo>
                  <a:cubicBezTo>
                    <a:pt x="1023620" y="2769870"/>
                    <a:pt x="1041400" y="2827020"/>
                    <a:pt x="1049020" y="2882900"/>
                  </a:cubicBezTo>
                  <a:cubicBezTo>
                    <a:pt x="1056640" y="2938780"/>
                    <a:pt x="1055370" y="2998470"/>
                    <a:pt x="1045210" y="3053080"/>
                  </a:cubicBezTo>
                  <a:cubicBezTo>
                    <a:pt x="1035050" y="3107690"/>
                    <a:pt x="1014730" y="3164840"/>
                    <a:pt x="986790" y="3213100"/>
                  </a:cubicBezTo>
                  <a:cubicBezTo>
                    <a:pt x="960120" y="3261360"/>
                    <a:pt x="923290" y="3308350"/>
                    <a:pt x="881380" y="3345180"/>
                  </a:cubicBezTo>
                  <a:cubicBezTo>
                    <a:pt x="839470" y="3383280"/>
                    <a:pt x="788670" y="3415030"/>
                    <a:pt x="737870" y="3437890"/>
                  </a:cubicBezTo>
                  <a:cubicBezTo>
                    <a:pt x="687070" y="3460750"/>
                    <a:pt x="629920" y="3474720"/>
                    <a:pt x="574040" y="3479800"/>
                  </a:cubicBezTo>
                  <a:cubicBezTo>
                    <a:pt x="518160" y="3484880"/>
                    <a:pt x="458470" y="3479800"/>
                    <a:pt x="403860" y="3465830"/>
                  </a:cubicBezTo>
                  <a:cubicBezTo>
                    <a:pt x="349250" y="3451860"/>
                    <a:pt x="294640" y="3429000"/>
                    <a:pt x="247650" y="3399790"/>
                  </a:cubicBezTo>
                  <a:cubicBezTo>
                    <a:pt x="200660" y="3369310"/>
                    <a:pt x="156210" y="3329940"/>
                    <a:pt x="120650" y="3286760"/>
                  </a:cubicBezTo>
                  <a:cubicBezTo>
                    <a:pt x="85090" y="3243580"/>
                    <a:pt x="55880" y="3190240"/>
                    <a:pt x="36830" y="3138170"/>
                  </a:cubicBezTo>
                  <a:cubicBezTo>
                    <a:pt x="17780" y="3086100"/>
                    <a:pt x="6350" y="3039110"/>
                    <a:pt x="3810" y="2971800"/>
                  </a:cubicBezTo>
                  <a:cubicBezTo>
                    <a:pt x="0" y="2871470"/>
                    <a:pt x="13970" y="2721610"/>
                    <a:pt x="48260" y="2590800"/>
                  </a:cubicBezTo>
                  <a:cubicBezTo>
                    <a:pt x="87630" y="2440940"/>
                    <a:pt x="233680" y="2123440"/>
                    <a:pt x="245110" y="2127250"/>
                  </a:cubicBezTo>
                  <a:cubicBezTo>
                    <a:pt x="256540" y="2131060"/>
                    <a:pt x="132080" y="2613660"/>
                    <a:pt x="115570" y="2611120"/>
                  </a:cubicBezTo>
                  <a:cubicBezTo>
                    <a:pt x="99060" y="2608580"/>
                    <a:pt x="105410" y="2232660"/>
                    <a:pt x="152400" y="2063750"/>
                  </a:cubicBezTo>
                  <a:cubicBezTo>
                    <a:pt x="196850" y="1901190"/>
                    <a:pt x="344170" y="1771650"/>
                    <a:pt x="383540" y="1612900"/>
                  </a:cubicBezTo>
                  <a:cubicBezTo>
                    <a:pt x="422910" y="1456690"/>
                    <a:pt x="378460" y="1281430"/>
                    <a:pt x="392430" y="1120140"/>
                  </a:cubicBezTo>
                  <a:cubicBezTo>
                    <a:pt x="406400" y="963930"/>
                    <a:pt x="458470" y="792480"/>
                    <a:pt x="466090" y="661670"/>
                  </a:cubicBezTo>
                  <a:cubicBezTo>
                    <a:pt x="471170" y="565150"/>
                    <a:pt x="448310" y="473710"/>
                    <a:pt x="454660" y="407670"/>
                  </a:cubicBezTo>
                  <a:cubicBezTo>
                    <a:pt x="459740" y="363220"/>
                    <a:pt x="468630" y="332740"/>
                    <a:pt x="482600" y="298450"/>
                  </a:cubicBezTo>
                  <a:cubicBezTo>
                    <a:pt x="496570" y="262890"/>
                    <a:pt x="515620" y="228600"/>
                    <a:pt x="537210" y="198120"/>
                  </a:cubicBezTo>
                  <a:cubicBezTo>
                    <a:pt x="558800" y="167640"/>
                    <a:pt x="584200" y="138430"/>
                    <a:pt x="612140" y="114300"/>
                  </a:cubicBezTo>
                  <a:cubicBezTo>
                    <a:pt x="640080" y="90170"/>
                    <a:pt x="673100" y="67310"/>
                    <a:pt x="706120" y="50800"/>
                  </a:cubicBezTo>
                  <a:cubicBezTo>
                    <a:pt x="739140" y="33020"/>
                    <a:pt x="775970" y="20320"/>
                    <a:pt x="812800" y="11430"/>
                  </a:cubicBezTo>
                  <a:cubicBezTo>
                    <a:pt x="849630" y="2540"/>
                    <a:pt x="887730" y="0"/>
                    <a:pt x="925830" y="0"/>
                  </a:cubicBezTo>
                  <a:cubicBezTo>
                    <a:pt x="962660" y="0"/>
                    <a:pt x="1002030" y="5080"/>
                    <a:pt x="1037590" y="13970"/>
                  </a:cubicBezTo>
                  <a:cubicBezTo>
                    <a:pt x="1074420" y="22860"/>
                    <a:pt x="1109980" y="38100"/>
                    <a:pt x="1143000" y="55880"/>
                  </a:cubicBezTo>
                  <a:cubicBezTo>
                    <a:pt x="1176020" y="73660"/>
                    <a:pt x="1207770" y="95250"/>
                    <a:pt x="1235710" y="120650"/>
                  </a:cubicBezTo>
                  <a:cubicBezTo>
                    <a:pt x="1263650" y="146050"/>
                    <a:pt x="1287780" y="175260"/>
                    <a:pt x="1309370" y="207010"/>
                  </a:cubicBezTo>
                  <a:cubicBezTo>
                    <a:pt x="1329690" y="237490"/>
                    <a:pt x="1348740" y="271780"/>
                    <a:pt x="1361440" y="307340"/>
                  </a:cubicBezTo>
                  <a:cubicBezTo>
                    <a:pt x="1374140" y="342900"/>
                    <a:pt x="1388110" y="417830"/>
                    <a:pt x="1388110" y="417830"/>
                  </a:cubicBezTo>
                </a:path>
              </a:pathLst>
            </a:custGeom>
            <a:solidFill>
              <a:srgbClr val="46B478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4570037" y="7444113"/>
            <a:ext cx="1282845" cy="1899417"/>
            <a:chOff x="0" y="0"/>
            <a:chExt cx="1212850" cy="1795780"/>
          </a:xfrm>
        </p:grpSpPr>
        <p:sp>
          <p:nvSpPr>
            <p:cNvPr id="32" name="Freeform 32"/>
            <p:cNvSpPr/>
            <p:nvPr/>
          </p:nvSpPr>
          <p:spPr>
            <a:xfrm>
              <a:off x="44450" y="49530"/>
              <a:ext cx="1121410" cy="1697990"/>
            </a:xfrm>
            <a:custGeom>
              <a:avLst/>
              <a:gdLst/>
              <a:ahLst/>
              <a:cxnLst/>
              <a:rect l="l" t="t" r="r" b="b"/>
              <a:pathLst>
                <a:path w="1121410" h="1697990">
                  <a:moveTo>
                    <a:pt x="1117600" y="519430"/>
                  </a:moveTo>
                  <a:cubicBezTo>
                    <a:pt x="1080770" y="819150"/>
                    <a:pt x="998220" y="1262380"/>
                    <a:pt x="937260" y="1405890"/>
                  </a:cubicBezTo>
                  <a:cubicBezTo>
                    <a:pt x="909320" y="1471930"/>
                    <a:pt x="886460" y="1499870"/>
                    <a:pt x="850900" y="1537970"/>
                  </a:cubicBezTo>
                  <a:cubicBezTo>
                    <a:pt x="815340" y="1576070"/>
                    <a:pt x="772160" y="1609090"/>
                    <a:pt x="726440" y="1634490"/>
                  </a:cubicBezTo>
                  <a:cubicBezTo>
                    <a:pt x="680720" y="1659890"/>
                    <a:pt x="628650" y="1678940"/>
                    <a:pt x="577850" y="1687830"/>
                  </a:cubicBezTo>
                  <a:cubicBezTo>
                    <a:pt x="527050" y="1696720"/>
                    <a:pt x="471170" y="1697990"/>
                    <a:pt x="420370" y="1690370"/>
                  </a:cubicBezTo>
                  <a:cubicBezTo>
                    <a:pt x="369570" y="1682750"/>
                    <a:pt x="316230" y="1666240"/>
                    <a:pt x="270510" y="1642110"/>
                  </a:cubicBezTo>
                  <a:cubicBezTo>
                    <a:pt x="224790" y="1617980"/>
                    <a:pt x="180340" y="1584960"/>
                    <a:pt x="143510" y="1548130"/>
                  </a:cubicBezTo>
                  <a:cubicBezTo>
                    <a:pt x="106680" y="1511300"/>
                    <a:pt x="74930" y="1465580"/>
                    <a:pt x="52070" y="1418590"/>
                  </a:cubicBezTo>
                  <a:cubicBezTo>
                    <a:pt x="29210" y="1371600"/>
                    <a:pt x="13970" y="1318260"/>
                    <a:pt x="7620" y="1267460"/>
                  </a:cubicBezTo>
                  <a:cubicBezTo>
                    <a:pt x="1270" y="1215390"/>
                    <a:pt x="3810" y="1160780"/>
                    <a:pt x="13970" y="1109980"/>
                  </a:cubicBezTo>
                  <a:cubicBezTo>
                    <a:pt x="24130" y="1059180"/>
                    <a:pt x="43180" y="1007110"/>
                    <a:pt x="69850" y="962660"/>
                  </a:cubicBezTo>
                  <a:cubicBezTo>
                    <a:pt x="96520" y="918210"/>
                    <a:pt x="132080" y="875030"/>
                    <a:pt x="171450" y="840740"/>
                  </a:cubicBezTo>
                  <a:cubicBezTo>
                    <a:pt x="210820" y="806450"/>
                    <a:pt x="256540" y="777240"/>
                    <a:pt x="304800" y="756920"/>
                  </a:cubicBezTo>
                  <a:cubicBezTo>
                    <a:pt x="353060" y="736600"/>
                    <a:pt x="406400" y="725170"/>
                    <a:pt x="458470" y="721360"/>
                  </a:cubicBezTo>
                  <a:cubicBezTo>
                    <a:pt x="510540" y="717550"/>
                    <a:pt x="565150" y="722630"/>
                    <a:pt x="615950" y="735330"/>
                  </a:cubicBezTo>
                  <a:cubicBezTo>
                    <a:pt x="665480" y="748030"/>
                    <a:pt x="716280" y="772160"/>
                    <a:pt x="759460" y="800100"/>
                  </a:cubicBezTo>
                  <a:cubicBezTo>
                    <a:pt x="802640" y="829310"/>
                    <a:pt x="844550" y="866140"/>
                    <a:pt x="876300" y="906780"/>
                  </a:cubicBezTo>
                  <a:cubicBezTo>
                    <a:pt x="908050" y="947420"/>
                    <a:pt x="934720" y="995680"/>
                    <a:pt x="952500" y="1045210"/>
                  </a:cubicBezTo>
                  <a:cubicBezTo>
                    <a:pt x="969010" y="1093470"/>
                    <a:pt x="977900" y="1148080"/>
                    <a:pt x="979170" y="1200150"/>
                  </a:cubicBezTo>
                  <a:cubicBezTo>
                    <a:pt x="980440" y="1252220"/>
                    <a:pt x="971550" y="1306830"/>
                    <a:pt x="956310" y="1356360"/>
                  </a:cubicBezTo>
                  <a:cubicBezTo>
                    <a:pt x="941070" y="1405890"/>
                    <a:pt x="915670" y="1455420"/>
                    <a:pt x="885190" y="1497330"/>
                  </a:cubicBezTo>
                  <a:cubicBezTo>
                    <a:pt x="854710" y="1539240"/>
                    <a:pt x="814070" y="1577340"/>
                    <a:pt x="772160" y="1606550"/>
                  </a:cubicBezTo>
                  <a:cubicBezTo>
                    <a:pt x="728980" y="1635760"/>
                    <a:pt x="679450" y="1659890"/>
                    <a:pt x="629920" y="1675130"/>
                  </a:cubicBezTo>
                  <a:cubicBezTo>
                    <a:pt x="580390" y="1690370"/>
                    <a:pt x="524510" y="1697990"/>
                    <a:pt x="472440" y="1695450"/>
                  </a:cubicBezTo>
                  <a:cubicBezTo>
                    <a:pt x="420370" y="1692910"/>
                    <a:pt x="367030" y="1682750"/>
                    <a:pt x="318770" y="1663700"/>
                  </a:cubicBezTo>
                  <a:cubicBezTo>
                    <a:pt x="270510" y="1644650"/>
                    <a:pt x="222250" y="1616710"/>
                    <a:pt x="181610" y="1583690"/>
                  </a:cubicBezTo>
                  <a:cubicBezTo>
                    <a:pt x="140970" y="1550670"/>
                    <a:pt x="104140" y="1510030"/>
                    <a:pt x="77470" y="1465580"/>
                  </a:cubicBezTo>
                  <a:cubicBezTo>
                    <a:pt x="49530" y="1421130"/>
                    <a:pt x="29210" y="1370330"/>
                    <a:pt x="17780" y="1319530"/>
                  </a:cubicBezTo>
                  <a:cubicBezTo>
                    <a:pt x="6350" y="1268730"/>
                    <a:pt x="0" y="1230630"/>
                    <a:pt x="6350" y="1162050"/>
                  </a:cubicBezTo>
                  <a:cubicBezTo>
                    <a:pt x="19050" y="1027430"/>
                    <a:pt x="132080" y="726440"/>
                    <a:pt x="166370" y="568960"/>
                  </a:cubicBezTo>
                  <a:cubicBezTo>
                    <a:pt x="189230" y="466090"/>
                    <a:pt x="189230" y="375920"/>
                    <a:pt x="210820" y="311150"/>
                  </a:cubicBezTo>
                  <a:cubicBezTo>
                    <a:pt x="224790" y="267970"/>
                    <a:pt x="241300" y="241300"/>
                    <a:pt x="261620" y="209550"/>
                  </a:cubicBezTo>
                  <a:cubicBezTo>
                    <a:pt x="281940" y="179070"/>
                    <a:pt x="307340" y="149860"/>
                    <a:pt x="335280" y="124460"/>
                  </a:cubicBezTo>
                  <a:cubicBezTo>
                    <a:pt x="363220" y="99060"/>
                    <a:pt x="393700" y="76200"/>
                    <a:pt x="426720" y="58420"/>
                  </a:cubicBezTo>
                  <a:cubicBezTo>
                    <a:pt x="459740" y="40640"/>
                    <a:pt x="495300" y="26670"/>
                    <a:pt x="532130" y="16510"/>
                  </a:cubicBezTo>
                  <a:cubicBezTo>
                    <a:pt x="567690" y="7620"/>
                    <a:pt x="607060" y="2540"/>
                    <a:pt x="643890" y="1270"/>
                  </a:cubicBezTo>
                  <a:cubicBezTo>
                    <a:pt x="681990" y="0"/>
                    <a:pt x="720090" y="3810"/>
                    <a:pt x="756920" y="12700"/>
                  </a:cubicBezTo>
                  <a:cubicBezTo>
                    <a:pt x="793750" y="21590"/>
                    <a:pt x="829310" y="35560"/>
                    <a:pt x="862330" y="52070"/>
                  </a:cubicBezTo>
                  <a:cubicBezTo>
                    <a:pt x="895350" y="68580"/>
                    <a:pt x="928370" y="90170"/>
                    <a:pt x="956310" y="114300"/>
                  </a:cubicBezTo>
                  <a:cubicBezTo>
                    <a:pt x="984250" y="138430"/>
                    <a:pt x="1010920" y="167640"/>
                    <a:pt x="1032510" y="198120"/>
                  </a:cubicBezTo>
                  <a:cubicBezTo>
                    <a:pt x="1054100" y="228600"/>
                    <a:pt x="1073150" y="262890"/>
                    <a:pt x="1087120" y="297180"/>
                  </a:cubicBezTo>
                  <a:cubicBezTo>
                    <a:pt x="1101090" y="331470"/>
                    <a:pt x="1111250" y="369570"/>
                    <a:pt x="1116330" y="406400"/>
                  </a:cubicBezTo>
                  <a:cubicBezTo>
                    <a:pt x="1121410" y="443230"/>
                    <a:pt x="1117600" y="519430"/>
                    <a:pt x="1117600" y="519430"/>
                  </a:cubicBezTo>
                </a:path>
              </a:pathLst>
            </a:custGeom>
            <a:solidFill>
              <a:srgbClr val="46B478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3168982" y="5865744"/>
            <a:ext cx="910753" cy="1159262"/>
            <a:chOff x="0" y="0"/>
            <a:chExt cx="861060" cy="1096010"/>
          </a:xfrm>
        </p:grpSpPr>
        <p:sp>
          <p:nvSpPr>
            <p:cNvPr id="34" name="Freeform 34"/>
            <p:cNvSpPr/>
            <p:nvPr/>
          </p:nvSpPr>
          <p:spPr>
            <a:xfrm>
              <a:off x="49530" y="46990"/>
              <a:ext cx="763270" cy="999490"/>
            </a:xfrm>
            <a:custGeom>
              <a:avLst/>
              <a:gdLst/>
              <a:ahLst/>
              <a:cxnLst/>
              <a:rect l="l" t="t" r="r" b="b"/>
              <a:pathLst>
                <a:path w="763270" h="999490">
                  <a:moveTo>
                    <a:pt x="302260" y="852170"/>
                  </a:moveTo>
                  <a:cubicBezTo>
                    <a:pt x="269240" y="758190"/>
                    <a:pt x="361950" y="845820"/>
                    <a:pt x="355600" y="859790"/>
                  </a:cubicBezTo>
                  <a:cubicBezTo>
                    <a:pt x="349250" y="873760"/>
                    <a:pt x="274320" y="864870"/>
                    <a:pt x="237490" y="853440"/>
                  </a:cubicBezTo>
                  <a:cubicBezTo>
                    <a:pt x="200660" y="842010"/>
                    <a:pt x="163830" y="819150"/>
                    <a:pt x="137160" y="792480"/>
                  </a:cubicBezTo>
                  <a:cubicBezTo>
                    <a:pt x="110490" y="765810"/>
                    <a:pt x="86360" y="728980"/>
                    <a:pt x="74930" y="692150"/>
                  </a:cubicBezTo>
                  <a:cubicBezTo>
                    <a:pt x="63500" y="656590"/>
                    <a:pt x="60960" y="612140"/>
                    <a:pt x="67310" y="575310"/>
                  </a:cubicBezTo>
                  <a:cubicBezTo>
                    <a:pt x="73660" y="537210"/>
                    <a:pt x="97790" y="494030"/>
                    <a:pt x="115570" y="467360"/>
                  </a:cubicBezTo>
                  <a:cubicBezTo>
                    <a:pt x="128270" y="448310"/>
                    <a:pt x="138430" y="438150"/>
                    <a:pt x="156210" y="425450"/>
                  </a:cubicBezTo>
                  <a:cubicBezTo>
                    <a:pt x="182880" y="407670"/>
                    <a:pt x="256540" y="367030"/>
                    <a:pt x="264160" y="377190"/>
                  </a:cubicBezTo>
                  <a:cubicBezTo>
                    <a:pt x="276860" y="393700"/>
                    <a:pt x="87630" y="654050"/>
                    <a:pt x="66040" y="645160"/>
                  </a:cubicBezTo>
                  <a:cubicBezTo>
                    <a:pt x="45720" y="636270"/>
                    <a:pt x="99060" y="431800"/>
                    <a:pt x="130810" y="342900"/>
                  </a:cubicBezTo>
                  <a:cubicBezTo>
                    <a:pt x="158750" y="265430"/>
                    <a:pt x="201930" y="189230"/>
                    <a:pt x="238760" y="135890"/>
                  </a:cubicBezTo>
                  <a:cubicBezTo>
                    <a:pt x="265430" y="97790"/>
                    <a:pt x="287020" y="67310"/>
                    <a:pt x="318770" y="45720"/>
                  </a:cubicBezTo>
                  <a:cubicBezTo>
                    <a:pt x="350520" y="24130"/>
                    <a:pt x="392430" y="7620"/>
                    <a:pt x="431800" y="3810"/>
                  </a:cubicBezTo>
                  <a:cubicBezTo>
                    <a:pt x="469900" y="0"/>
                    <a:pt x="519430" y="8890"/>
                    <a:pt x="551180" y="19050"/>
                  </a:cubicBezTo>
                  <a:cubicBezTo>
                    <a:pt x="574040" y="26670"/>
                    <a:pt x="586740" y="33020"/>
                    <a:pt x="605790" y="48260"/>
                  </a:cubicBezTo>
                  <a:cubicBezTo>
                    <a:pt x="631190" y="68580"/>
                    <a:pt x="668020" y="110490"/>
                    <a:pt x="684530" y="138430"/>
                  </a:cubicBezTo>
                  <a:cubicBezTo>
                    <a:pt x="695960" y="158750"/>
                    <a:pt x="702310" y="172720"/>
                    <a:pt x="706120" y="195580"/>
                  </a:cubicBezTo>
                  <a:cubicBezTo>
                    <a:pt x="712470" y="227330"/>
                    <a:pt x="711200" y="284480"/>
                    <a:pt x="704850" y="316230"/>
                  </a:cubicBezTo>
                  <a:cubicBezTo>
                    <a:pt x="701040" y="339090"/>
                    <a:pt x="698500" y="349250"/>
                    <a:pt x="683260" y="372110"/>
                  </a:cubicBezTo>
                  <a:cubicBezTo>
                    <a:pt x="647700" y="424180"/>
                    <a:pt x="528320" y="547370"/>
                    <a:pt x="448310" y="588010"/>
                  </a:cubicBezTo>
                  <a:cubicBezTo>
                    <a:pt x="386080" y="618490"/>
                    <a:pt x="309880" y="622300"/>
                    <a:pt x="259080" y="623570"/>
                  </a:cubicBezTo>
                  <a:cubicBezTo>
                    <a:pt x="226060" y="623570"/>
                    <a:pt x="203200" y="619760"/>
                    <a:pt x="176530" y="610870"/>
                  </a:cubicBezTo>
                  <a:cubicBezTo>
                    <a:pt x="151130" y="601980"/>
                    <a:pt x="124460" y="589280"/>
                    <a:pt x="102870" y="572770"/>
                  </a:cubicBezTo>
                  <a:cubicBezTo>
                    <a:pt x="81280" y="556260"/>
                    <a:pt x="60960" y="535940"/>
                    <a:pt x="45720" y="513080"/>
                  </a:cubicBezTo>
                  <a:cubicBezTo>
                    <a:pt x="30480" y="490220"/>
                    <a:pt x="17780" y="464820"/>
                    <a:pt x="10160" y="438150"/>
                  </a:cubicBezTo>
                  <a:cubicBezTo>
                    <a:pt x="2540" y="411480"/>
                    <a:pt x="0" y="382270"/>
                    <a:pt x="1270" y="355600"/>
                  </a:cubicBezTo>
                  <a:cubicBezTo>
                    <a:pt x="2540" y="328930"/>
                    <a:pt x="7620" y="300990"/>
                    <a:pt x="17780" y="275590"/>
                  </a:cubicBezTo>
                  <a:cubicBezTo>
                    <a:pt x="27940" y="250190"/>
                    <a:pt x="41910" y="224790"/>
                    <a:pt x="59690" y="204470"/>
                  </a:cubicBezTo>
                  <a:cubicBezTo>
                    <a:pt x="77470" y="182880"/>
                    <a:pt x="99060" y="163830"/>
                    <a:pt x="121920" y="149860"/>
                  </a:cubicBezTo>
                  <a:cubicBezTo>
                    <a:pt x="144780" y="135890"/>
                    <a:pt x="172720" y="124460"/>
                    <a:pt x="199390" y="118110"/>
                  </a:cubicBezTo>
                  <a:cubicBezTo>
                    <a:pt x="226060" y="111760"/>
                    <a:pt x="255270" y="110490"/>
                    <a:pt x="281940" y="113030"/>
                  </a:cubicBezTo>
                  <a:cubicBezTo>
                    <a:pt x="308610" y="115570"/>
                    <a:pt x="336550" y="123190"/>
                    <a:pt x="361950" y="134620"/>
                  </a:cubicBezTo>
                  <a:cubicBezTo>
                    <a:pt x="386080" y="146050"/>
                    <a:pt x="410210" y="161290"/>
                    <a:pt x="430530" y="180340"/>
                  </a:cubicBezTo>
                  <a:cubicBezTo>
                    <a:pt x="450850" y="199390"/>
                    <a:pt x="468630" y="222250"/>
                    <a:pt x="481330" y="246380"/>
                  </a:cubicBezTo>
                  <a:cubicBezTo>
                    <a:pt x="494030" y="270510"/>
                    <a:pt x="502920" y="297180"/>
                    <a:pt x="508000" y="323850"/>
                  </a:cubicBezTo>
                  <a:cubicBezTo>
                    <a:pt x="513080" y="350520"/>
                    <a:pt x="513080" y="379730"/>
                    <a:pt x="509270" y="406400"/>
                  </a:cubicBezTo>
                  <a:cubicBezTo>
                    <a:pt x="505460" y="433070"/>
                    <a:pt x="496570" y="461010"/>
                    <a:pt x="483870" y="485140"/>
                  </a:cubicBezTo>
                  <a:cubicBezTo>
                    <a:pt x="471170" y="509270"/>
                    <a:pt x="453390" y="532130"/>
                    <a:pt x="434340" y="551180"/>
                  </a:cubicBezTo>
                  <a:cubicBezTo>
                    <a:pt x="414020" y="570230"/>
                    <a:pt x="391160" y="588010"/>
                    <a:pt x="365760" y="599440"/>
                  </a:cubicBezTo>
                  <a:cubicBezTo>
                    <a:pt x="341630" y="610870"/>
                    <a:pt x="312420" y="619760"/>
                    <a:pt x="285750" y="622300"/>
                  </a:cubicBezTo>
                  <a:cubicBezTo>
                    <a:pt x="259080" y="624840"/>
                    <a:pt x="229870" y="624840"/>
                    <a:pt x="203200" y="618490"/>
                  </a:cubicBezTo>
                  <a:cubicBezTo>
                    <a:pt x="176530" y="612140"/>
                    <a:pt x="149860" y="601980"/>
                    <a:pt x="127000" y="588010"/>
                  </a:cubicBezTo>
                  <a:cubicBezTo>
                    <a:pt x="104140" y="574040"/>
                    <a:pt x="81280" y="554990"/>
                    <a:pt x="63500" y="534670"/>
                  </a:cubicBezTo>
                  <a:cubicBezTo>
                    <a:pt x="45720" y="514350"/>
                    <a:pt x="29210" y="490220"/>
                    <a:pt x="19050" y="464820"/>
                  </a:cubicBezTo>
                  <a:cubicBezTo>
                    <a:pt x="8890" y="439420"/>
                    <a:pt x="2540" y="411480"/>
                    <a:pt x="1270" y="383540"/>
                  </a:cubicBezTo>
                  <a:cubicBezTo>
                    <a:pt x="0" y="356870"/>
                    <a:pt x="1270" y="327660"/>
                    <a:pt x="8890" y="300990"/>
                  </a:cubicBezTo>
                  <a:cubicBezTo>
                    <a:pt x="16510" y="274320"/>
                    <a:pt x="27940" y="248920"/>
                    <a:pt x="43180" y="226060"/>
                  </a:cubicBezTo>
                  <a:cubicBezTo>
                    <a:pt x="58420" y="203200"/>
                    <a:pt x="78740" y="181610"/>
                    <a:pt x="100330" y="165100"/>
                  </a:cubicBezTo>
                  <a:cubicBezTo>
                    <a:pt x="121920" y="148590"/>
                    <a:pt x="147320" y="134620"/>
                    <a:pt x="172720" y="125730"/>
                  </a:cubicBezTo>
                  <a:cubicBezTo>
                    <a:pt x="198120" y="116840"/>
                    <a:pt x="248920" y="105410"/>
                    <a:pt x="254000" y="111760"/>
                  </a:cubicBezTo>
                  <a:cubicBezTo>
                    <a:pt x="256540" y="115570"/>
                    <a:pt x="237490" y="135890"/>
                    <a:pt x="238760" y="135890"/>
                  </a:cubicBezTo>
                  <a:cubicBezTo>
                    <a:pt x="240030" y="137160"/>
                    <a:pt x="293370" y="66040"/>
                    <a:pt x="318770" y="45720"/>
                  </a:cubicBezTo>
                  <a:cubicBezTo>
                    <a:pt x="337820" y="31750"/>
                    <a:pt x="350520" y="24130"/>
                    <a:pt x="373380" y="17780"/>
                  </a:cubicBezTo>
                  <a:cubicBezTo>
                    <a:pt x="405130" y="7620"/>
                    <a:pt x="459740" y="1270"/>
                    <a:pt x="492760" y="3810"/>
                  </a:cubicBezTo>
                  <a:cubicBezTo>
                    <a:pt x="515620" y="5080"/>
                    <a:pt x="532130" y="11430"/>
                    <a:pt x="551180" y="19050"/>
                  </a:cubicBezTo>
                  <a:cubicBezTo>
                    <a:pt x="570230" y="26670"/>
                    <a:pt x="586740" y="33020"/>
                    <a:pt x="605790" y="48260"/>
                  </a:cubicBezTo>
                  <a:cubicBezTo>
                    <a:pt x="631190" y="68580"/>
                    <a:pt x="666750" y="104140"/>
                    <a:pt x="684530" y="138430"/>
                  </a:cubicBezTo>
                  <a:cubicBezTo>
                    <a:pt x="702310" y="172720"/>
                    <a:pt x="712470" y="215900"/>
                    <a:pt x="712470" y="255270"/>
                  </a:cubicBezTo>
                  <a:cubicBezTo>
                    <a:pt x="712470" y="294640"/>
                    <a:pt x="704850" y="322580"/>
                    <a:pt x="683260" y="372110"/>
                  </a:cubicBezTo>
                  <a:cubicBezTo>
                    <a:pt x="635000" y="482600"/>
                    <a:pt x="449580" y="812800"/>
                    <a:pt x="355600" y="859790"/>
                  </a:cubicBezTo>
                  <a:cubicBezTo>
                    <a:pt x="313690" y="881380"/>
                    <a:pt x="267970" y="861060"/>
                    <a:pt x="237490" y="853440"/>
                  </a:cubicBezTo>
                  <a:cubicBezTo>
                    <a:pt x="215900" y="848360"/>
                    <a:pt x="203200" y="842010"/>
                    <a:pt x="184150" y="829310"/>
                  </a:cubicBezTo>
                  <a:cubicBezTo>
                    <a:pt x="157480" y="811530"/>
                    <a:pt x="120650" y="779780"/>
                    <a:pt x="100330" y="746760"/>
                  </a:cubicBezTo>
                  <a:cubicBezTo>
                    <a:pt x="80010" y="715010"/>
                    <a:pt x="68580" y="666750"/>
                    <a:pt x="64770" y="635000"/>
                  </a:cubicBezTo>
                  <a:cubicBezTo>
                    <a:pt x="62230" y="612140"/>
                    <a:pt x="62230" y="598170"/>
                    <a:pt x="67310" y="575310"/>
                  </a:cubicBezTo>
                  <a:cubicBezTo>
                    <a:pt x="74930" y="543560"/>
                    <a:pt x="92710" y="497840"/>
                    <a:pt x="115570" y="467360"/>
                  </a:cubicBezTo>
                  <a:cubicBezTo>
                    <a:pt x="138430" y="436880"/>
                    <a:pt x="177800" y="410210"/>
                    <a:pt x="207010" y="394970"/>
                  </a:cubicBezTo>
                  <a:cubicBezTo>
                    <a:pt x="228600" y="383540"/>
                    <a:pt x="240030" y="378460"/>
                    <a:pt x="267970" y="374650"/>
                  </a:cubicBezTo>
                  <a:cubicBezTo>
                    <a:pt x="321310" y="367030"/>
                    <a:pt x="435610" y="350520"/>
                    <a:pt x="506730" y="379730"/>
                  </a:cubicBezTo>
                  <a:cubicBezTo>
                    <a:pt x="582930" y="411480"/>
                    <a:pt x="662940" y="506730"/>
                    <a:pt x="704850" y="571500"/>
                  </a:cubicBezTo>
                  <a:cubicBezTo>
                    <a:pt x="736600" y="621030"/>
                    <a:pt x="750570" y="684530"/>
                    <a:pt x="758190" y="723900"/>
                  </a:cubicBezTo>
                  <a:cubicBezTo>
                    <a:pt x="763270" y="746760"/>
                    <a:pt x="763270" y="759460"/>
                    <a:pt x="760730" y="781050"/>
                  </a:cubicBezTo>
                  <a:cubicBezTo>
                    <a:pt x="756920" y="811530"/>
                    <a:pt x="744220" y="858520"/>
                    <a:pt x="723900" y="889000"/>
                  </a:cubicBezTo>
                  <a:cubicBezTo>
                    <a:pt x="703580" y="920750"/>
                    <a:pt x="671830" y="949960"/>
                    <a:pt x="640080" y="967740"/>
                  </a:cubicBezTo>
                  <a:cubicBezTo>
                    <a:pt x="608330" y="985520"/>
                    <a:pt x="567690" y="996950"/>
                    <a:pt x="530860" y="998220"/>
                  </a:cubicBezTo>
                  <a:cubicBezTo>
                    <a:pt x="494030" y="999490"/>
                    <a:pt x="448310" y="986790"/>
                    <a:pt x="419100" y="975360"/>
                  </a:cubicBezTo>
                  <a:cubicBezTo>
                    <a:pt x="398780" y="966470"/>
                    <a:pt x="387350" y="958850"/>
                    <a:pt x="370840" y="943610"/>
                  </a:cubicBezTo>
                  <a:cubicBezTo>
                    <a:pt x="347980" y="922020"/>
                    <a:pt x="302260" y="852170"/>
                    <a:pt x="302260" y="852170"/>
                  </a:cubicBezTo>
                </a:path>
              </a:pathLst>
            </a:custGeom>
            <a:solidFill>
              <a:srgbClr val="46B478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3154205" y="4624541"/>
            <a:ext cx="654184" cy="957768"/>
            <a:chOff x="0" y="0"/>
            <a:chExt cx="618490" cy="905510"/>
          </a:xfrm>
        </p:grpSpPr>
        <p:sp>
          <p:nvSpPr>
            <p:cNvPr id="36" name="Freeform 36"/>
            <p:cNvSpPr/>
            <p:nvPr/>
          </p:nvSpPr>
          <p:spPr>
            <a:xfrm>
              <a:off x="45720" y="48260"/>
              <a:ext cx="524510" cy="808990"/>
            </a:xfrm>
            <a:custGeom>
              <a:avLst/>
              <a:gdLst/>
              <a:ahLst/>
              <a:cxnLst/>
              <a:rect l="l" t="t" r="r" b="b"/>
              <a:pathLst>
                <a:path w="524510" h="808990">
                  <a:moveTo>
                    <a:pt x="488950" y="363220"/>
                  </a:moveTo>
                  <a:cubicBezTo>
                    <a:pt x="445770" y="457200"/>
                    <a:pt x="476250" y="461010"/>
                    <a:pt x="486410" y="477520"/>
                  </a:cubicBezTo>
                  <a:cubicBezTo>
                    <a:pt x="497840" y="496570"/>
                    <a:pt x="500380" y="529590"/>
                    <a:pt x="500380" y="556260"/>
                  </a:cubicBezTo>
                  <a:cubicBezTo>
                    <a:pt x="500380" y="582930"/>
                    <a:pt x="496570" y="609600"/>
                    <a:pt x="488950" y="635000"/>
                  </a:cubicBezTo>
                  <a:cubicBezTo>
                    <a:pt x="481330" y="660400"/>
                    <a:pt x="468630" y="684530"/>
                    <a:pt x="453390" y="706120"/>
                  </a:cubicBezTo>
                  <a:cubicBezTo>
                    <a:pt x="438150" y="727710"/>
                    <a:pt x="417830" y="746760"/>
                    <a:pt x="396240" y="762000"/>
                  </a:cubicBezTo>
                  <a:cubicBezTo>
                    <a:pt x="374650" y="777240"/>
                    <a:pt x="350520" y="788670"/>
                    <a:pt x="325120" y="796290"/>
                  </a:cubicBezTo>
                  <a:cubicBezTo>
                    <a:pt x="299720" y="803910"/>
                    <a:pt x="273050" y="807720"/>
                    <a:pt x="246380" y="806450"/>
                  </a:cubicBezTo>
                  <a:cubicBezTo>
                    <a:pt x="219710" y="805180"/>
                    <a:pt x="191770" y="800100"/>
                    <a:pt x="167640" y="791210"/>
                  </a:cubicBezTo>
                  <a:cubicBezTo>
                    <a:pt x="143510" y="782320"/>
                    <a:pt x="119380" y="768350"/>
                    <a:pt x="99060" y="751840"/>
                  </a:cubicBezTo>
                  <a:cubicBezTo>
                    <a:pt x="78740" y="735330"/>
                    <a:pt x="59690" y="715010"/>
                    <a:pt x="45720" y="692150"/>
                  </a:cubicBezTo>
                  <a:cubicBezTo>
                    <a:pt x="31750" y="670560"/>
                    <a:pt x="21590" y="643890"/>
                    <a:pt x="15240" y="618490"/>
                  </a:cubicBezTo>
                  <a:cubicBezTo>
                    <a:pt x="8890" y="593090"/>
                    <a:pt x="6350" y="565150"/>
                    <a:pt x="8890" y="538480"/>
                  </a:cubicBezTo>
                  <a:cubicBezTo>
                    <a:pt x="11430" y="513080"/>
                    <a:pt x="19050" y="486410"/>
                    <a:pt x="29210" y="462280"/>
                  </a:cubicBezTo>
                  <a:cubicBezTo>
                    <a:pt x="39370" y="438150"/>
                    <a:pt x="54610" y="414020"/>
                    <a:pt x="72390" y="394970"/>
                  </a:cubicBezTo>
                  <a:cubicBezTo>
                    <a:pt x="90170" y="375920"/>
                    <a:pt x="111760" y="358140"/>
                    <a:pt x="134620" y="345440"/>
                  </a:cubicBezTo>
                  <a:cubicBezTo>
                    <a:pt x="157480" y="332740"/>
                    <a:pt x="184150" y="323850"/>
                    <a:pt x="209550" y="318770"/>
                  </a:cubicBezTo>
                  <a:cubicBezTo>
                    <a:pt x="234950" y="313690"/>
                    <a:pt x="262890" y="313690"/>
                    <a:pt x="289560" y="317500"/>
                  </a:cubicBezTo>
                  <a:cubicBezTo>
                    <a:pt x="314960" y="321310"/>
                    <a:pt x="342900" y="328930"/>
                    <a:pt x="365760" y="340360"/>
                  </a:cubicBezTo>
                  <a:cubicBezTo>
                    <a:pt x="389890" y="351790"/>
                    <a:pt x="412750" y="368300"/>
                    <a:pt x="430530" y="387350"/>
                  </a:cubicBezTo>
                  <a:cubicBezTo>
                    <a:pt x="449580" y="406400"/>
                    <a:pt x="464820" y="429260"/>
                    <a:pt x="476250" y="453390"/>
                  </a:cubicBezTo>
                  <a:cubicBezTo>
                    <a:pt x="487680" y="477520"/>
                    <a:pt x="495300" y="504190"/>
                    <a:pt x="499110" y="529590"/>
                  </a:cubicBezTo>
                  <a:cubicBezTo>
                    <a:pt x="502920" y="556260"/>
                    <a:pt x="501650" y="584200"/>
                    <a:pt x="496570" y="609600"/>
                  </a:cubicBezTo>
                  <a:cubicBezTo>
                    <a:pt x="491490" y="635000"/>
                    <a:pt x="481330" y="660400"/>
                    <a:pt x="468630" y="683260"/>
                  </a:cubicBezTo>
                  <a:cubicBezTo>
                    <a:pt x="455930" y="706120"/>
                    <a:pt x="438150" y="727710"/>
                    <a:pt x="417830" y="745490"/>
                  </a:cubicBezTo>
                  <a:cubicBezTo>
                    <a:pt x="398780" y="763270"/>
                    <a:pt x="374650" y="777240"/>
                    <a:pt x="350520" y="787400"/>
                  </a:cubicBezTo>
                  <a:cubicBezTo>
                    <a:pt x="326390" y="797560"/>
                    <a:pt x="299720" y="803910"/>
                    <a:pt x="273050" y="806450"/>
                  </a:cubicBezTo>
                  <a:cubicBezTo>
                    <a:pt x="246380" y="808990"/>
                    <a:pt x="218440" y="805180"/>
                    <a:pt x="193040" y="798830"/>
                  </a:cubicBezTo>
                  <a:cubicBezTo>
                    <a:pt x="167640" y="792480"/>
                    <a:pt x="142240" y="781050"/>
                    <a:pt x="120650" y="767080"/>
                  </a:cubicBezTo>
                  <a:cubicBezTo>
                    <a:pt x="99060" y="753110"/>
                    <a:pt x="77470" y="734060"/>
                    <a:pt x="60960" y="713740"/>
                  </a:cubicBezTo>
                  <a:cubicBezTo>
                    <a:pt x="44450" y="693420"/>
                    <a:pt x="31750" y="669290"/>
                    <a:pt x="22860" y="643890"/>
                  </a:cubicBezTo>
                  <a:cubicBezTo>
                    <a:pt x="12700" y="615950"/>
                    <a:pt x="7620" y="590550"/>
                    <a:pt x="5080" y="548640"/>
                  </a:cubicBezTo>
                  <a:cubicBezTo>
                    <a:pt x="0" y="468630"/>
                    <a:pt x="1270" y="279400"/>
                    <a:pt x="30480" y="194310"/>
                  </a:cubicBezTo>
                  <a:cubicBezTo>
                    <a:pt x="49530" y="139700"/>
                    <a:pt x="88900" y="100330"/>
                    <a:pt x="114300" y="72390"/>
                  </a:cubicBezTo>
                  <a:cubicBezTo>
                    <a:pt x="129540" y="55880"/>
                    <a:pt x="139700" y="46990"/>
                    <a:pt x="158750" y="36830"/>
                  </a:cubicBezTo>
                  <a:cubicBezTo>
                    <a:pt x="186690" y="22860"/>
                    <a:pt x="231140" y="5080"/>
                    <a:pt x="267970" y="2540"/>
                  </a:cubicBezTo>
                  <a:cubicBezTo>
                    <a:pt x="304800" y="0"/>
                    <a:pt x="351790" y="10160"/>
                    <a:pt x="381000" y="21590"/>
                  </a:cubicBezTo>
                  <a:cubicBezTo>
                    <a:pt x="401320" y="29210"/>
                    <a:pt x="414020" y="36830"/>
                    <a:pt x="430530" y="52070"/>
                  </a:cubicBezTo>
                  <a:cubicBezTo>
                    <a:pt x="453390" y="72390"/>
                    <a:pt x="487680" y="114300"/>
                    <a:pt x="501650" y="142240"/>
                  </a:cubicBezTo>
                  <a:cubicBezTo>
                    <a:pt x="511810" y="161290"/>
                    <a:pt x="514350" y="177800"/>
                    <a:pt x="518160" y="196850"/>
                  </a:cubicBezTo>
                  <a:cubicBezTo>
                    <a:pt x="521970" y="215900"/>
                    <a:pt x="524510" y="232410"/>
                    <a:pt x="521970" y="254000"/>
                  </a:cubicBezTo>
                  <a:cubicBezTo>
                    <a:pt x="518160" y="284480"/>
                    <a:pt x="488950" y="363220"/>
                    <a:pt x="488950" y="363220"/>
                  </a:cubicBezTo>
                </a:path>
              </a:pathLst>
            </a:custGeom>
            <a:solidFill>
              <a:srgbClr val="46B478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3150176" y="3552592"/>
            <a:ext cx="695826" cy="793886"/>
            <a:chOff x="0" y="0"/>
            <a:chExt cx="657860" cy="750570"/>
          </a:xfrm>
        </p:grpSpPr>
        <p:sp>
          <p:nvSpPr>
            <p:cNvPr id="38" name="Freeform 38"/>
            <p:cNvSpPr/>
            <p:nvPr/>
          </p:nvSpPr>
          <p:spPr>
            <a:xfrm>
              <a:off x="48260" y="49530"/>
              <a:ext cx="562610" cy="652780"/>
            </a:xfrm>
            <a:custGeom>
              <a:avLst/>
              <a:gdLst/>
              <a:ahLst/>
              <a:cxnLst/>
              <a:rect l="l" t="t" r="r" b="b"/>
              <a:pathLst>
                <a:path w="562610" h="652780">
                  <a:moveTo>
                    <a:pt x="138430" y="560070"/>
                  </a:moveTo>
                  <a:cubicBezTo>
                    <a:pt x="52070" y="435610"/>
                    <a:pt x="7620" y="307340"/>
                    <a:pt x="2540" y="248920"/>
                  </a:cubicBezTo>
                  <a:cubicBezTo>
                    <a:pt x="0" y="215900"/>
                    <a:pt x="6350" y="195580"/>
                    <a:pt x="13970" y="171450"/>
                  </a:cubicBezTo>
                  <a:cubicBezTo>
                    <a:pt x="21590" y="147320"/>
                    <a:pt x="33020" y="121920"/>
                    <a:pt x="48260" y="101600"/>
                  </a:cubicBezTo>
                  <a:cubicBezTo>
                    <a:pt x="63500" y="80010"/>
                    <a:pt x="82550" y="60960"/>
                    <a:pt x="104140" y="45720"/>
                  </a:cubicBezTo>
                  <a:cubicBezTo>
                    <a:pt x="124460" y="30480"/>
                    <a:pt x="149860" y="19050"/>
                    <a:pt x="173990" y="11430"/>
                  </a:cubicBezTo>
                  <a:cubicBezTo>
                    <a:pt x="198120" y="3810"/>
                    <a:pt x="226060" y="0"/>
                    <a:pt x="251460" y="1270"/>
                  </a:cubicBezTo>
                  <a:cubicBezTo>
                    <a:pt x="276860" y="2540"/>
                    <a:pt x="303530" y="7620"/>
                    <a:pt x="327660" y="16510"/>
                  </a:cubicBezTo>
                  <a:cubicBezTo>
                    <a:pt x="351790" y="25400"/>
                    <a:pt x="375920" y="38100"/>
                    <a:pt x="396240" y="54610"/>
                  </a:cubicBezTo>
                  <a:cubicBezTo>
                    <a:pt x="416560" y="71120"/>
                    <a:pt x="434340" y="91440"/>
                    <a:pt x="448310" y="113030"/>
                  </a:cubicBezTo>
                  <a:cubicBezTo>
                    <a:pt x="462280" y="134620"/>
                    <a:pt x="472440" y="160020"/>
                    <a:pt x="478790" y="185420"/>
                  </a:cubicBezTo>
                  <a:cubicBezTo>
                    <a:pt x="485140" y="210820"/>
                    <a:pt x="487680" y="237490"/>
                    <a:pt x="485140" y="262890"/>
                  </a:cubicBezTo>
                  <a:cubicBezTo>
                    <a:pt x="482600" y="288290"/>
                    <a:pt x="476250" y="314960"/>
                    <a:pt x="466090" y="339090"/>
                  </a:cubicBezTo>
                  <a:cubicBezTo>
                    <a:pt x="455930" y="361950"/>
                    <a:pt x="440690" y="384810"/>
                    <a:pt x="422910" y="403860"/>
                  </a:cubicBezTo>
                  <a:cubicBezTo>
                    <a:pt x="405130" y="422910"/>
                    <a:pt x="384810" y="440690"/>
                    <a:pt x="361950" y="453390"/>
                  </a:cubicBezTo>
                  <a:cubicBezTo>
                    <a:pt x="339090" y="466090"/>
                    <a:pt x="313690" y="474980"/>
                    <a:pt x="288290" y="480060"/>
                  </a:cubicBezTo>
                  <a:cubicBezTo>
                    <a:pt x="262890" y="485140"/>
                    <a:pt x="236220" y="485140"/>
                    <a:pt x="210820" y="481330"/>
                  </a:cubicBezTo>
                  <a:cubicBezTo>
                    <a:pt x="185420" y="477520"/>
                    <a:pt x="158750" y="469900"/>
                    <a:pt x="135890" y="458470"/>
                  </a:cubicBezTo>
                  <a:cubicBezTo>
                    <a:pt x="113030" y="447040"/>
                    <a:pt x="91440" y="430530"/>
                    <a:pt x="73660" y="412750"/>
                  </a:cubicBezTo>
                  <a:cubicBezTo>
                    <a:pt x="55880" y="394970"/>
                    <a:pt x="39370" y="372110"/>
                    <a:pt x="27940" y="349250"/>
                  </a:cubicBezTo>
                  <a:cubicBezTo>
                    <a:pt x="16510" y="326390"/>
                    <a:pt x="8890" y="299720"/>
                    <a:pt x="5080" y="274320"/>
                  </a:cubicBezTo>
                  <a:cubicBezTo>
                    <a:pt x="1270" y="248920"/>
                    <a:pt x="2540" y="222250"/>
                    <a:pt x="7620" y="196850"/>
                  </a:cubicBezTo>
                  <a:cubicBezTo>
                    <a:pt x="12700" y="171450"/>
                    <a:pt x="21590" y="146050"/>
                    <a:pt x="34290" y="123190"/>
                  </a:cubicBezTo>
                  <a:cubicBezTo>
                    <a:pt x="46990" y="100330"/>
                    <a:pt x="64770" y="80010"/>
                    <a:pt x="83820" y="62230"/>
                  </a:cubicBezTo>
                  <a:cubicBezTo>
                    <a:pt x="102870" y="45720"/>
                    <a:pt x="125730" y="30480"/>
                    <a:pt x="149860" y="20320"/>
                  </a:cubicBezTo>
                  <a:cubicBezTo>
                    <a:pt x="172720" y="10160"/>
                    <a:pt x="199390" y="5080"/>
                    <a:pt x="224790" y="2540"/>
                  </a:cubicBezTo>
                  <a:cubicBezTo>
                    <a:pt x="250190" y="0"/>
                    <a:pt x="278130" y="2540"/>
                    <a:pt x="303530" y="8890"/>
                  </a:cubicBezTo>
                  <a:cubicBezTo>
                    <a:pt x="328930" y="15240"/>
                    <a:pt x="353060" y="25400"/>
                    <a:pt x="374650" y="39370"/>
                  </a:cubicBezTo>
                  <a:cubicBezTo>
                    <a:pt x="396240" y="53340"/>
                    <a:pt x="416560" y="71120"/>
                    <a:pt x="433070" y="91440"/>
                  </a:cubicBezTo>
                  <a:cubicBezTo>
                    <a:pt x="449580" y="111760"/>
                    <a:pt x="462280" y="135890"/>
                    <a:pt x="471170" y="160020"/>
                  </a:cubicBezTo>
                  <a:cubicBezTo>
                    <a:pt x="480060" y="184150"/>
                    <a:pt x="488950" y="234950"/>
                    <a:pt x="485140" y="236220"/>
                  </a:cubicBezTo>
                  <a:cubicBezTo>
                    <a:pt x="481330" y="237490"/>
                    <a:pt x="459740" y="196850"/>
                    <a:pt x="459740" y="196850"/>
                  </a:cubicBezTo>
                  <a:cubicBezTo>
                    <a:pt x="459740" y="196850"/>
                    <a:pt x="525780" y="284480"/>
                    <a:pt x="542290" y="317500"/>
                  </a:cubicBezTo>
                  <a:cubicBezTo>
                    <a:pt x="552450" y="337820"/>
                    <a:pt x="556260" y="350520"/>
                    <a:pt x="558800" y="372110"/>
                  </a:cubicBezTo>
                  <a:cubicBezTo>
                    <a:pt x="562610" y="402590"/>
                    <a:pt x="562610" y="449580"/>
                    <a:pt x="551180" y="485140"/>
                  </a:cubicBezTo>
                  <a:cubicBezTo>
                    <a:pt x="539750" y="519430"/>
                    <a:pt x="513080" y="558800"/>
                    <a:pt x="492760" y="581660"/>
                  </a:cubicBezTo>
                  <a:cubicBezTo>
                    <a:pt x="477520" y="598170"/>
                    <a:pt x="466090" y="607060"/>
                    <a:pt x="447040" y="617220"/>
                  </a:cubicBezTo>
                  <a:cubicBezTo>
                    <a:pt x="419100" y="631190"/>
                    <a:pt x="375920" y="647700"/>
                    <a:pt x="339090" y="650240"/>
                  </a:cubicBezTo>
                  <a:cubicBezTo>
                    <a:pt x="302260" y="652780"/>
                    <a:pt x="260350" y="645160"/>
                    <a:pt x="227330" y="629920"/>
                  </a:cubicBezTo>
                  <a:cubicBezTo>
                    <a:pt x="194310" y="614680"/>
                    <a:pt x="138430" y="560070"/>
                    <a:pt x="138430" y="560070"/>
                  </a:cubicBezTo>
                </a:path>
              </a:pathLst>
            </a:custGeom>
            <a:solidFill>
              <a:srgbClr val="46B478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3056145" y="3579458"/>
            <a:ext cx="677020" cy="1104187"/>
            <a:chOff x="0" y="0"/>
            <a:chExt cx="640080" cy="1043940"/>
          </a:xfrm>
        </p:grpSpPr>
        <p:sp>
          <p:nvSpPr>
            <p:cNvPr id="40" name="Freeform 40"/>
            <p:cNvSpPr/>
            <p:nvPr/>
          </p:nvSpPr>
          <p:spPr>
            <a:xfrm>
              <a:off x="36830" y="49530"/>
              <a:ext cx="554990" cy="944880"/>
            </a:xfrm>
            <a:custGeom>
              <a:avLst/>
              <a:gdLst/>
              <a:ahLst/>
              <a:cxnLst/>
              <a:rect l="l" t="t" r="r" b="b"/>
              <a:pathLst>
                <a:path w="554990" h="944880">
                  <a:moveTo>
                    <a:pt x="506730" y="304800"/>
                  </a:moveTo>
                  <a:cubicBezTo>
                    <a:pt x="478790" y="478790"/>
                    <a:pt x="544830" y="605790"/>
                    <a:pt x="552450" y="652780"/>
                  </a:cubicBezTo>
                  <a:cubicBezTo>
                    <a:pt x="554990" y="671830"/>
                    <a:pt x="553720" y="678180"/>
                    <a:pt x="552450" y="694690"/>
                  </a:cubicBezTo>
                  <a:cubicBezTo>
                    <a:pt x="551180" y="716280"/>
                    <a:pt x="547370" y="748030"/>
                    <a:pt x="539750" y="773430"/>
                  </a:cubicBezTo>
                  <a:cubicBezTo>
                    <a:pt x="530860" y="798830"/>
                    <a:pt x="519430" y="824230"/>
                    <a:pt x="502920" y="845820"/>
                  </a:cubicBezTo>
                  <a:cubicBezTo>
                    <a:pt x="487680" y="867410"/>
                    <a:pt x="466090" y="885190"/>
                    <a:pt x="444500" y="900430"/>
                  </a:cubicBezTo>
                  <a:cubicBezTo>
                    <a:pt x="422910" y="915670"/>
                    <a:pt x="396240" y="927100"/>
                    <a:pt x="370840" y="934720"/>
                  </a:cubicBezTo>
                  <a:cubicBezTo>
                    <a:pt x="345440" y="942340"/>
                    <a:pt x="317500" y="944880"/>
                    <a:pt x="290830" y="943610"/>
                  </a:cubicBezTo>
                  <a:cubicBezTo>
                    <a:pt x="264160" y="942340"/>
                    <a:pt x="236220" y="935990"/>
                    <a:pt x="212090" y="925830"/>
                  </a:cubicBezTo>
                  <a:cubicBezTo>
                    <a:pt x="186690" y="915670"/>
                    <a:pt x="162560" y="901700"/>
                    <a:pt x="142240" y="885190"/>
                  </a:cubicBezTo>
                  <a:cubicBezTo>
                    <a:pt x="121920" y="867410"/>
                    <a:pt x="104140" y="845820"/>
                    <a:pt x="90170" y="822960"/>
                  </a:cubicBezTo>
                  <a:cubicBezTo>
                    <a:pt x="76200" y="800100"/>
                    <a:pt x="67310" y="774700"/>
                    <a:pt x="60960" y="749300"/>
                  </a:cubicBezTo>
                  <a:cubicBezTo>
                    <a:pt x="54610" y="723900"/>
                    <a:pt x="53340" y="694690"/>
                    <a:pt x="55880" y="668020"/>
                  </a:cubicBezTo>
                  <a:cubicBezTo>
                    <a:pt x="58420" y="641350"/>
                    <a:pt x="66040" y="614680"/>
                    <a:pt x="77470" y="590550"/>
                  </a:cubicBezTo>
                  <a:cubicBezTo>
                    <a:pt x="88900" y="566420"/>
                    <a:pt x="105410" y="542290"/>
                    <a:pt x="123190" y="523240"/>
                  </a:cubicBezTo>
                  <a:cubicBezTo>
                    <a:pt x="140970" y="504190"/>
                    <a:pt x="163830" y="487680"/>
                    <a:pt x="186690" y="474980"/>
                  </a:cubicBezTo>
                  <a:cubicBezTo>
                    <a:pt x="209550" y="462280"/>
                    <a:pt x="236220" y="453390"/>
                    <a:pt x="262890" y="448310"/>
                  </a:cubicBezTo>
                  <a:cubicBezTo>
                    <a:pt x="289560" y="443230"/>
                    <a:pt x="317500" y="444500"/>
                    <a:pt x="344170" y="448310"/>
                  </a:cubicBezTo>
                  <a:cubicBezTo>
                    <a:pt x="370840" y="452120"/>
                    <a:pt x="397510" y="461010"/>
                    <a:pt x="420370" y="473710"/>
                  </a:cubicBezTo>
                  <a:cubicBezTo>
                    <a:pt x="443230" y="486410"/>
                    <a:pt x="466090" y="504190"/>
                    <a:pt x="483870" y="523240"/>
                  </a:cubicBezTo>
                  <a:cubicBezTo>
                    <a:pt x="501650" y="542290"/>
                    <a:pt x="518160" y="565150"/>
                    <a:pt x="529590" y="589280"/>
                  </a:cubicBezTo>
                  <a:cubicBezTo>
                    <a:pt x="541020" y="613410"/>
                    <a:pt x="548640" y="641350"/>
                    <a:pt x="551180" y="668020"/>
                  </a:cubicBezTo>
                  <a:cubicBezTo>
                    <a:pt x="553720" y="694690"/>
                    <a:pt x="552450" y="722630"/>
                    <a:pt x="547370" y="748030"/>
                  </a:cubicBezTo>
                  <a:cubicBezTo>
                    <a:pt x="542290" y="773430"/>
                    <a:pt x="530860" y="800100"/>
                    <a:pt x="516890" y="822960"/>
                  </a:cubicBezTo>
                  <a:cubicBezTo>
                    <a:pt x="502920" y="845820"/>
                    <a:pt x="485140" y="867410"/>
                    <a:pt x="464820" y="883920"/>
                  </a:cubicBezTo>
                  <a:cubicBezTo>
                    <a:pt x="444500" y="901700"/>
                    <a:pt x="420370" y="915670"/>
                    <a:pt x="396240" y="925830"/>
                  </a:cubicBezTo>
                  <a:cubicBezTo>
                    <a:pt x="372110" y="935990"/>
                    <a:pt x="344170" y="942340"/>
                    <a:pt x="317500" y="943610"/>
                  </a:cubicBezTo>
                  <a:cubicBezTo>
                    <a:pt x="290830" y="944880"/>
                    <a:pt x="262890" y="941070"/>
                    <a:pt x="237490" y="934720"/>
                  </a:cubicBezTo>
                  <a:cubicBezTo>
                    <a:pt x="212090" y="928370"/>
                    <a:pt x="185420" y="916940"/>
                    <a:pt x="163830" y="901700"/>
                  </a:cubicBezTo>
                  <a:cubicBezTo>
                    <a:pt x="142240" y="886460"/>
                    <a:pt x="121920" y="867410"/>
                    <a:pt x="105410" y="845820"/>
                  </a:cubicBezTo>
                  <a:cubicBezTo>
                    <a:pt x="88900" y="824230"/>
                    <a:pt x="76200" y="800100"/>
                    <a:pt x="67310" y="774700"/>
                  </a:cubicBezTo>
                  <a:cubicBezTo>
                    <a:pt x="58420" y="749300"/>
                    <a:pt x="62230" y="718820"/>
                    <a:pt x="54610" y="694690"/>
                  </a:cubicBezTo>
                  <a:cubicBezTo>
                    <a:pt x="48260" y="673100"/>
                    <a:pt x="34290" y="665480"/>
                    <a:pt x="27940" y="636270"/>
                  </a:cubicBezTo>
                  <a:cubicBezTo>
                    <a:pt x="11430" y="568960"/>
                    <a:pt x="0" y="375920"/>
                    <a:pt x="13970" y="281940"/>
                  </a:cubicBezTo>
                  <a:cubicBezTo>
                    <a:pt x="24130" y="217170"/>
                    <a:pt x="43180" y="163830"/>
                    <a:pt x="69850" y="120650"/>
                  </a:cubicBezTo>
                  <a:cubicBezTo>
                    <a:pt x="91440" y="86360"/>
                    <a:pt x="123190" y="55880"/>
                    <a:pt x="148590" y="38100"/>
                  </a:cubicBezTo>
                  <a:cubicBezTo>
                    <a:pt x="166370" y="25400"/>
                    <a:pt x="182880" y="19050"/>
                    <a:pt x="200660" y="12700"/>
                  </a:cubicBezTo>
                  <a:cubicBezTo>
                    <a:pt x="218440" y="6350"/>
                    <a:pt x="234950" y="1270"/>
                    <a:pt x="256540" y="1270"/>
                  </a:cubicBezTo>
                  <a:cubicBezTo>
                    <a:pt x="287020" y="0"/>
                    <a:pt x="335280" y="5080"/>
                    <a:pt x="369570" y="19050"/>
                  </a:cubicBezTo>
                  <a:cubicBezTo>
                    <a:pt x="403860" y="33020"/>
                    <a:pt x="439420" y="64770"/>
                    <a:pt x="461010" y="87630"/>
                  </a:cubicBezTo>
                  <a:cubicBezTo>
                    <a:pt x="476250" y="104140"/>
                    <a:pt x="483870" y="115570"/>
                    <a:pt x="492760" y="135890"/>
                  </a:cubicBezTo>
                  <a:cubicBezTo>
                    <a:pt x="504190" y="165100"/>
                    <a:pt x="514350" y="215900"/>
                    <a:pt x="515620" y="247650"/>
                  </a:cubicBezTo>
                  <a:cubicBezTo>
                    <a:pt x="515620" y="269240"/>
                    <a:pt x="506730" y="304800"/>
                    <a:pt x="506730" y="304800"/>
                  </a:cubicBezTo>
                </a:path>
              </a:pathLst>
            </a:custGeom>
            <a:solidFill>
              <a:srgbClr val="46B478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3515551" y="3086470"/>
            <a:ext cx="600452" cy="599109"/>
            <a:chOff x="0" y="0"/>
            <a:chExt cx="567690" cy="566420"/>
          </a:xfrm>
        </p:grpSpPr>
        <p:sp>
          <p:nvSpPr>
            <p:cNvPr id="42" name="Freeform 42"/>
            <p:cNvSpPr/>
            <p:nvPr/>
          </p:nvSpPr>
          <p:spPr>
            <a:xfrm>
              <a:off x="48260" y="44450"/>
              <a:ext cx="462280" cy="473710"/>
            </a:xfrm>
            <a:custGeom>
              <a:avLst/>
              <a:gdLst/>
              <a:ahLst/>
              <a:cxnLst/>
              <a:rect l="l" t="t" r="r" b="b"/>
              <a:pathLst>
                <a:path w="462280" h="473710">
                  <a:moveTo>
                    <a:pt x="461010" y="166370"/>
                  </a:moveTo>
                  <a:cubicBezTo>
                    <a:pt x="462280" y="314960"/>
                    <a:pt x="444500" y="353060"/>
                    <a:pt x="421640" y="382270"/>
                  </a:cubicBezTo>
                  <a:cubicBezTo>
                    <a:pt x="398780" y="410210"/>
                    <a:pt x="367030" y="435610"/>
                    <a:pt x="334010" y="450850"/>
                  </a:cubicBezTo>
                  <a:cubicBezTo>
                    <a:pt x="300990" y="466090"/>
                    <a:pt x="259080" y="473710"/>
                    <a:pt x="222250" y="471170"/>
                  </a:cubicBezTo>
                  <a:cubicBezTo>
                    <a:pt x="185420" y="468630"/>
                    <a:pt x="146050" y="457200"/>
                    <a:pt x="115570" y="438150"/>
                  </a:cubicBezTo>
                  <a:cubicBezTo>
                    <a:pt x="83820" y="419100"/>
                    <a:pt x="54610" y="389890"/>
                    <a:pt x="35560" y="358140"/>
                  </a:cubicBezTo>
                  <a:cubicBezTo>
                    <a:pt x="16510" y="327660"/>
                    <a:pt x="5080" y="287020"/>
                    <a:pt x="2540" y="251460"/>
                  </a:cubicBezTo>
                  <a:cubicBezTo>
                    <a:pt x="0" y="214630"/>
                    <a:pt x="7620" y="173990"/>
                    <a:pt x="22860" y="140970"/>
                  </a:cubicBezTo>
                  <a:cubicBezTo>
                    <a:pt x="38100" y="107950"/>
                    <a:pt x="63500" y="74930"/>
                    <a:pt x="92710" y="52070"/>
                  </a:cubicBezTo>
                  <a:cubicBezTo>
                    <a:pt x="120650" y="29210"/>
                    <a:pt x="158750" y="12700"/>
                    <a:pt x="194310" y="6350"/>
                  </a:cubicBezTo>
                  <a:cubicBezTo>
                    <a:pt x="229870" y="0"/>
                    <a:pt x="273050" y="1270"/>
                    <a:pt x="307340" y="12700"/>
                  </a:cubicBezTo>
                  <a:cubicBezTo>
                    <a:pt x="341630" y="24130"/>
                    <a:pt x="402590" y="71120"/>
                    <a:pt x="402590" y="71120"/>
                  </a:cubicBezTo>
                </a:path>
              </a:pathLst>
            </a:custGeom>
            <a:solidFill>
              <a:srgbClr val="46B478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15263176" y="4310210"/>
            <a:ext cx="830155" cy="1080008"/>
            <a:chOff x="0" y="0"/>
            <a:chExt cx="784860" cy="1021080"/>
          </a:xfrm>
        </p:grpSpPr>
        <p:sp>
          <p:nvSpPr>
            <p:cNvPr id="44" name="Freeform 44"/>
            <p:cNvSpPr/>
            <p:nvPr/>
          </p:nvSpPr>
          <p:spPr>
            <a:xfrm>
              <a:off x="49530" y="44450"/>
              <a:ext cx="702310" cy="930910"/>
            </a:xfrm>
            <a:custGeom>
              <a:avLst/>
              <a:gdLst/>
              <a:ahLst/>
              <a:cxnLst/>
              <a:rect l="l" t="t" r="r" b="b"/>
              <a:pathLst>
                <a:path w="702310" h="930910">
                  <a:moveTo>
                    <a:pt x="185420" y="674370"/>
                  </a:moveTo>
                  <a:cubicBezTo>
                    <a:pt x="222250" y="308610"/>
                    <a:pt x="372110" y="472440"/>
                    <a:pt x="361950" y="505460"/>
                  </a:cubicBezTo>
                  <a:cubicBezTo>
                    <a:pt x="355600" y="528320"/>
                    <a:pt x="280670" y="533400"/>
                    <a:pt x="245110" y="534670"/>
                  </a:cubicBezTo>
                  <a:cubicBezTo>
                    <a:pt x="215900" y="535940"/>
                    <a:pt x="191770" y="528320"/>
                    <a:pt x="166370" y="519430"/>
                  </a:cubicBezTo>
                  <a:cubicBezTo>
                    <a:pt x="140970" y="510540"/>
                    <a:pt x="116840" y="495300"/>
                    <a:pt x="95250" y="478790"/>
                  </a:cubicBezTo>
                  <a:cubicBezTo>
                    <a:pt x="74930" y="462280"/>
                    <a:pt x="54610" y="440690"/>
                    <a:pt x="40640" y="417830"/>
                  </a:cubicBezTo>
                  <a:cubicBezTo>
                    <a:pt x="26670" y="394970"/>
                    <a:pt x="15240" y="368300"/>
                    <a:pt x="8890" y="342900"/>
                  </a:cubicBezTo>
                  <a:cubicBezTo>
                    <a:pt x="2540" y="316230"/>
                    <a:pt x="0" y="288290"/>
                    <a:pt x="2540" y="261620"/>
                  </a:cubicBezTo>
                  <a:cubicBezTo>
                    <a:pt x="5080" y="234950"/>
                    <a:pt x="11430" y="207010"/>
                    <a:pt x="21590" y="182880"/>
                  </a:cubicBezTo>
                  <a:cubicBezTo>
                    <a:pt x="31750" y="158750"/>
                    <a:pt x="48260" y="134620"/>
                    <a:pt x="66040" y="114300"/>
                  </a:cubicBezTo>
                  <a:cubicBezTo>
                    <a:pt x="83820" y="93980"/>
                    <a:pt x="106680" y="76200"/>
                    <a:pt x="129540" y="63500"/>
                  </a:cubicBezTo>
                  <a:cubicBezTo>
                    <a:pt x="152400" y="50800"/>
                    <a:pt x="179070" y="40640"/>
                    <a:pt x="205740" y="35560"/>
                  </a:cubicBezTo>
                  <a:cubicBezTo>
                    <a:pt x="232410" y="30480"/>
                    <a:pt x="260350" y="29210"/>
                    <a:pt x="287020" y="33020"/>
                  </a:cubicBezTo>
                  <a:cubicBezTo>
                    <a:pt x="313690" y="36830"/>
                    <a:pt x="341630" y="44450"/>
                    <a:pt x="365760" y="57150"/>
                  </a:cubicBezTo>
                  <a:cubicBezTo>
                    <a:pt x="389890" y="68580"/>
                    <a:pt x="412750" y="86360"/>
                    <a:pt x="431800" y="105410"/>
                  </a:cubicBezTo>
                  <a:cubicBezTo>
                    <a:pt x="450850" y="124460"/>
                    <a:pt x="467360" y="147320"/>
                    <a:pt x="478790" y="171450"/>
                  </a:cubicBezTo>
                  <a:cubicBezTo>
                    <a:pt x="490220" y="195580"/>
                    <a:pt x="499110" y="222250"/>
                    <a:pt x="502920" y="248920"/>
                  </a:cubicBezTo>
                  <a:cubicBezTo>
                    <a:pt x="506730" y="275590"/>
                    <a:pt x="505460" y="304800"/>
                    <a:pt x="500380" y="331470"/>
                  </a:cubicBezTo>
                  <a:cubicBezTo>
                    <a:pt x="495300" y="358140"/>
                    <a:pt x="485140" y="384810"/>
                    <a:pt x="472440" y="407670"/>
                  </a:cubicBezTo>
                  <a:cubicBezTo>
                    <a:pt x="458470" y="430530"/>
                    <a:pt x="440690" y="453390"/>
                    <a:pt x="420370" y="471170"/>
                  </a:cubicBezTo>
                  <a:cubicBezTo>
                    <a:pt x="400050" y="488950"/>
                    <a:pt x="375920" y="504190"/>
                    <a:pt x="351790" y="514350"/>
                  </a:cubicBezTo>
                  <a:cubicBezTo>
                    <a:pt x="327660" y="524510"/>
                    <a:pt x="299720" y="530860"/>
                    <a:pt x="273050" y="533400"/>
                  </a:cubicBezTo>
                  <a:cubicBezTo>
                    <a:pt x="246380" y="535940"/>
                    <a:pt x="218440" y="533400"/>
                    <a:pt x="191770" y="527050"/>
                  </a:cubicBezTo>
                  <a:cubicBezTo>
                    <a:pt x="166370" y="520700"/>
                    <a:pt x="139700" y="509270"/>
                    <a:pt x="116840" y="495300"/>
                  </a:cubicBezTo>
                  <a:cubicBezTo>
                    <a:pt x="93980" y="481330"/>
                    <a:pt x="72390" y="462280"/>
                    <a:pt x="55880" y="440690"/>
                  </a:cubicBezTo>
                  <a:cubicBezTo>
                    <a:pt x="39370" y="420370"/>
                    <a:pt x="25400" y="394970"/>
                    <a:pt x="16510" y="369570"/>
                  </a:cubicBezTo>
                  <a:cubicBezTo>
                    <a:pt x="7620" y="344170"/>
                    <a:pt x="2540" y="316230"/>
                    <a:pt x="1270" y="289560"/>
                  </a:cubicBezTo>
                  <a:cubicBezTo>
                    <a:pt x="0" y="262890"/>
                    <a:pt x="5080" y="233680"/>
                    <a:pt x="12700" y="208280"/>
                  </a:cubicBezTo>
                  <a:cubicBezTo>
                    <a:pt x="20320" y="182880"/>
                    <a:pt x="34290" y="157480"/>
                    <a:pt x="49530" y="135890"/>
                  </a:cubicBezTo>
                  <a:cubicBezTo>
                    <a:pt x="64770" y="114300"/>
                    <a:pt x="85090" y="93980"/>
                    <a:pt x="106680" y="78740"/>
                  </a:cubicBezTo>
                  <a:cubicBezTo>
                    <a:pt x="128270" y="63500"/>
                    <a:pt x="177800" y="39370"/>
                    <a:pt x="179070" y="41910"/>
                  </a:cubicBezTo>
                  <a:cubicBezTo>
                    <a:pt x="181610" y="44450"/>
                    <a:pt x="93980" y="104140"/>
                    <a:pt x="96520" y="109220"/>
                  </a:cubicBezTo>
                  <a:cubicBezTo>
                    <a:pt x="101600" y="116840"/>
                    <a:pt x="248920" y="12700"/>
                    <a:pt x="327660" y="6350"/>
                  </a:cubicBezTo>
                  <a:cubicBezTo>
                    <a:pt x="406400" y="0"/>
                    <a:pt x="511810" y="17780"/>
                    <a:pt x="570230" y="68580"/>
                  </a:cubicBezTo>
                  <a:cubicBezTo>
                    <a:pt x="635000" y="124460"/>
                    <a:pt x="668020" y="247650"/>
                    <a:pt x="684530" y="349250"/>
                  </a:cubicBezTo>
                  <a:cubicBezTo>
                    <a:pt x="702310" y="459740"/>
                    <a:pt x="679450" y="622300"/>
                    <a:pt x="662940" y="706120"/>
                  </a:cubicBezTo>
                  <a:cubicBezTo>
                    <a:pt x="654050" y="754380"/>
                    <a:pt x="642620" y="787400"/>
                    <a:pt x="627380" y="815340"/>
                  </a:cubicBezTo>
                  <a:cubicBezTo>
                    <a:pt x="617220" y="834390"/>
                    <a:pt x="608330" y="845820"/>
                    <a:pt x="591820" y="861060"/>
                  </a:cubicBezTo>
                  <a:cubicBezTo>
                    <a:pt x="568960" y="881380"/>
                    <a:pt x="529590" y="908050"/>
                    <a:pt x="494030" y="919480"/>
                  </a:cubicBezTo>
                  <a:cubicBezTo>
                    <a:pt x="458470" y="930910"/>
                    <a:pt x="410210" y="929640"/>
                    <a:pt x="379730" y="925830"/>
                  </a:cubicBezTo>
                  <a:cubicBezTo>
                    <a:pt x="358140" y="923290"/>
                    <a:pt x="344170" y="918210"/>
                    <a:pt x="325120" y="908050"/>
                  </a:cubicBezTo>
                  <a:cubicBezTo>
                    <a:pt x="297180" y="892810"/>
                    <a:pt x="255270" y="859790"/>
                    <a:pt x="234950" y="836930"/>
                  </a:cubicBezTo>
                  <a:cubicBezTo>
                    <a:pt x="220980" y="820420"/>
                    <a:pt x="213360" y="807720"/>
                    <a:pt x="205740" y="787400"/>
                  </a:cubicBezTo>
                  <a:cubicBezTo>
                    <a:pt x="194310" y="758190"/>
                    <a:pt x="185420" y="674370"/>
                    <a:pt x="185420" y="674370"/>
                  </a:cubicBezTo>
                </a:path>
              </a:pathLst>
            </a:custGeom>
            <a:solidFill>
              <a:srgbClr val="46B478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15479446" y="4263928"/>
            <a:ext cx="617915" cy="607169"/>
            <a:chOff x="0" y="0"/>
            <a:chExt cx="584200" cy="574040"/>
          </a:xfrm>
        </p:grpSpPr>
        <p:sp>
          <p:nvSpPr>
            <p:cNvPr id="46" name="Freeform 46"/>
            <p:cNvSpPr/>
            <p:nvPr/>
          </p:nvSpPr>
          <p:spPr>
            <a:xfrm>
              <a:off x="44450" y="50800"/>
              <a:ext cx="490220" cy="473710"/>
            </a:xfrm>
            <a:custGeom>
              <a:avLst/>
              <a:gdLst/>
              <a:ahLst/>
              <a:cxnLst/>
              <a:rect l="l" t="t" r="r" b="b"/>
              <a:pathLst>
                <a:path w="490220" h="473710">
                  <a:moveTo>
                    <a:pt x="254000" y="0"/>
                  </a:moveTo>
                  <a:cubicBezTo>
                    <a:pt x="353060" y="20320"/>
                    <a:pt x="375920" y="33020"/>
                    <a:pt x="396240" y="48260"/>
                  </a:cubicBezTo>
                  <a:cubicBezTo>
                    <a:pt x="416560" y="63500"/>
                    <a:pt x="434340" y="83820"/>
                    <a:pt x="448310" y="104140"/>
                  </a:cubicBezTo>
                  <a:cubicBezTo>
                    <a:pt x="462280" y="124460"/>
                    <a:pt x="474980" y="148590"/>
                    <a:pt x="481330" y="172720"/>
                  </a:cubicBezTo>
                  <a:cubicBezTo>
                    <a:pt x="487680" y="196850"/>
                    <a:pt x="490220" y="223520"/>
                    <a:pt x="488950" y="248920"/>
                  </a:cubicBezTo>
                  <a:cubicBezTo>
                    <a:pt x="487680" y="274320"/>
                    <a:pt x="481330" y="300990"/>
                    <a:pt x="472440" y="323850"/>
                  </a:cubicBezTo>
                  <a:cubicBezTo>
                    <a:pt x="463550" y="346710"/>
                    <a:pt x="449580" y="369570"/>
                    <a:pt x="433070" y="388620"/>
                  </a:cubicBezTo>
                  <a:cubicBezTo>
                    <a:pt x="416560" y="407670"/>
                    <a:pt x="397510" y="425450"/>
                    <a:pt x="375920" y="438150"/>
                  </a:cubicBezTo>
                  <a:cubicBezTo>
                    <a:pt x="354330" y="450850"/>
                    <a:pt x="328930" y="461010"/>
                    <a:pt x="304800" y="466090"/>
                  </a:cubicBezTo>
                  <a:cubicBezTo>
                    <a:pt x="280670" y="471170"/>
                    <a:pt x="254000" y="473710"/>
                    <a:pt x="228600" y="471170"/>
                  </a:cubicBezTo>
                  <a:cubicBezTo>
                    <a:pt x="203200" y="468630"/>
                    <a:pt x="177800" y="459740"/>
                    <a:pt x="154940" y="449580"/>
                  </a:cubicBezTo>
                  <a:cubicBezTo>
                    <a:pt x="132080" y="439420"/>
                    <a:pt x="109220" y="424180"/>
                    <a:pt x="91440" y="407670"/>
                  </a:cubicBezTo>
                  <a:cubicBezTo>
                    <a:pt x="73660" y="389890"/>
                    <a:pt x="57150" y="368300"/>
                    <a:pt x="45720" y="346710"/>
                  </a:cubicBezTo>
                  <a:cubicBezTo>
                    <a:pt x="34290" y="323850"/>
                    <a:pt x="25400" y="299720"/>
                    <a:pt x="21590" y="274320"/>
                  </a:cubicBezTo>
                  <a:cubicBezTo>
                    <a:pt x="17780" y="250190"/>
                    <a:pt x="17780" y="222250"/>
                    <a:pt x="21590" y="198120"/>
                  </a:cubicBezTo>
                  <a:cubicBezTo>
                    <a:pt x="25400" y="172720"/>
                    <a:pt x="34290" y="148590"/>
                    <a:pt x="45720" y="125730"/>
                  </a:cubicBezTo>
                  <a:cubicBezTo>
                    <a:pt x="57150" y="104140"/>
                    <a:pt x="73660" y="82550"/>
                    <a:pt x="91440" y="64770"/>
                  </a:cubicBezTo>
                  <a:cubicBezTo>
                    <a:pt x="109220" y="48260"/>
                    <a:pt x="132080" y="33020"/>
                    <a:pt x="154940" y="22860"/>
                  </a:cubicBezTo>
                  <a:cubicBezTo>
                    <a:pt x="177800" y="12700"/>
                    <a:pt x="203200" y="5080"/>
                    <a:pt x="228600" y="2540"/>
                  </a:cubicBezTo>
                  <a:cubicBezTo>
                    <a:pt x="254000" y="0"/>
                    <a:pt x="280670" y="1270"/>
                    <a:pt x="304800" y="6350"/>
                  </a:cubicBezTo>
                  <a:cubicBezTo>
                    <a:pt x="328930" y="11430"/>
                    <a:pt x="354330" y="21590"/>
                    <a:pt x="375920" y="34290"/>
                  </a:cubicBezTo>
                  <a:cubicBezTo>
                    <a:pt x="397510" y="46990"/>
                    <a:pt x="416560" y="64770"/>
                    <a:pt x="433070" y="83820"/>
                  </a:cubicBezTo>
                  <a:cubicBezTo>
                    <a:pt x="449580" y="102870"/>
                    <a:pt x="463550" y="125730"/>
                    <a:pt x="472440" y="148590"/>
                  </a:cubicBezTo>
                  <a:cubicBezTo>
                    <a:pt x="481330" y="171450"/>
                    <a:pt x="487680" y="198120"/>
                    <a:pt x="488950" y="223520"/>
                  </a:cubicBezTo>
                  <a:cubicBezTo>
                    <a:pt x="490220" y="248920"/>
                    <a:pt x="487680" y="275590"/>
                    <a:pt x="481330" y="299720"/>
                  </a:cubicBezTo>
                  <a:cubicBezTo>
                    <a:pt x="474980" y="323850"/>
                    <a:pt x="462280" y="347980"/>
                    <a:pt x="448310" y="368300"/>
                  </a:cubicBezTo>
                  <a:cubicBezTo>
                    <a:pt x="434340" y="388620"/>
                    <a:pt x="416560" y="408940"/>
                    <a:pt x="396240" y="424180"/>
                  </a:cubicBezTo>
                  <a:cubicBezTo>
                    <a:pt x="375920" y="439420"/>
                    <a:pt x="353060" y="452120"/>
                    <a:pt x="328930" y="459740"/>
                  </a:cubicBezTo>
                  <a:cubicBezTo>
                    <a:pt x="304800" y="467360"/>
                    <a:pt x="281940" y="472440"/>
                    <a:pt x="254000" y="472440"/>
                  </a:cubicBezTo>
                  <a:cubicBezTo>
                    <a:pt x="220980" y="472440"/>
                    <a:pt x="171450" y="463550"/>
                    <a:pt x="142240" y="452120"/>
                  </a:cubicBezTo>
                  <a:cubicBezTo>
                    <a:pt x="121920" y="444500"/>
                    <a:pt x="109220" y="434340"/>
                    <a:pt x="93980" y="422910"/>
                  </a:cubicBezTo>
                  <a:cubicBezTo>
                    <a:pt x="78740" y="411480"/>
                    <a:pt x="66040" y="401320"/>
                    <a:pt x="53340" y="383540"/>
                  </a:cubicBezTo>
                  <a:cubicBezTo>
                    <a:pt x="35560" y="358140"/>
                    <a:pt x="12700" y="316230"/>
                    <a:pt x="6350" y="280670"/>
                  </a:cubicBezTo>
                  <a:cubicBezTo>
                    <a:pt x="0" y="245110"/>
                    <a:pt x="2540" y="203200"/>
                    <a:pt x="12700" y="167640"/>
                  </a:cubicBezTo>
                  <a:cubicBezTo>
                    <a:pt x="22860" y="132080"/>
                    <a:pt x="49530" y="92710"/>
                    <a:pt x="69850" y="69850"/>
                  </a:cubicBezTo>
                  <a:cubicBezTo>
                    <a:pt x="83820" y="53340"/>
                    <a:pt x="96520" y="44450"/>
                    <a:pt x="115570" y="34290"/>
                  </a:cubicBezTo>
                  <a:cubicBezTo>
                    <a:pt x="142240" y="20320"/>
                    <a:pt x="222250" y="0"/>
                    <a:pt x="222250" y="0"/>
                  </a:cubicBezTo>
                </a:path>
              </a:pathLst>
            </a:custGeom>
            <a:solidFill>
              <a:srgbClr val="46B478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5503626" y="4833485"/>
            <a:ext cx="705229" cy="1089411"/>
            <a:chOff x="0" y="0"/>
            <a:chExt cx="666750" cy="1029970"/>
          </a:xfrm>
        </p:grpSpPr>
        <p:sp>
          <p:nvSpPr>
            <p:cNvPr id="48" name="Freeform 48"/>
            <p:cNvSpPr/>
            <p:nvPr/>
          </p:nvSpPr>
          <p:spPr>
            <a:xfrm>
              <a:off x="46990" y="49530"/>
              <a:ext cx="570230" cy="930910"/>
            </a:xfrm>
            <a:custGeom>
              <a:avLst/>
              <a:gdLst/>
              <a:ahLst/>
              <a:cxnLst/>
              <a:rect l="l" t="t" r="r" b="b"/>
              <a:pathLst>
                <a:path w="570230" h="930910">
                  <a:moveTo>
                    <a:pt x="477520" y="218440"/>
                  </a:moveTo>
                  <a:cubicBezTo>
                    <a:pt x="562610" y="607060"/>
                    <a:pt x="568960" y="638810"/>
                    <a:pt x="568960" y="673100"/>
                  </a:cubicBezTo>
                  <a:cubicBezTo>
                    <a:pt x="568960" y="702310"/>
                    <a:pt x="566420" y="727710"/>
                    <a:pt x="558800" y="753110"/>
                  </a:cubicBezTo>
                  <a:cubicBezTo>
                    <a:pt x="551180" y="778510"/>
                    <a:pt x="538480" y="802640"/>
                    <a:pt x="523240" y="824230"/>
                  </a:cubicBezTo>
                  <a:cubicBezTo>
                    <a:pt x="508000" y="845820"/>
                    <a:pt x="488950" y="866140"/>
                    <a:pt x="467360" y="881380"/>
                  </a:cubicBezTo>
                  <a:cubicBezTo>
                    <a:pt x="445770" y="896620"/>
                    <a:pt x="420370" y="910590"/>
                    <a:pt x="394970" y="918210"/>
                  </a:cubicBezTo>
                  <a:cubicBezTo>
                    <a:pt x="369570" y="925830"/>
                    <a:pt x="341630" y="930910"/>
                    <a:pt x="314960" y="929640"/>
                  </a:cubicBezTo>
                  <a:cubicBezTo>
                    <a:pt x="288290" y="928370"/>
                    <a:pt x="261620" y="923290"/>
                    <a:pt x="236220" y="914400"/>
                  </a:cubicBezTo>
                  <a:cubicBezTo>
                    <a:pt x="212090" y="905510"/>
                    <a:pt x="186690" y="891540"/>
                    <a:pt x="166370" y="875030"/>
                  </a:cubicBezTo>
                  <a:cubicBezTo>
                    <a:pt x="146050" y="858520"/>
                    <a:pt x="125730" y="838200"/>
                    <a:pt x="111760" y="815340"/>
                  </a:cubicBezTo>
                  <a:cubicBezTo>
                    <a:pt x="97790" y="793750"/>
                    <a:pt x="86360" y="767080"/>
                    <a:pt x="80010" y="741680"/>
                  </a:cubicBezTo>
                  <a:cubicBezTo>
                    <a:pt x="73660" y="716280"/>
                    <a:pt x="71120" y="688340"/>
                    <a:pt x="73660" y="661670"/>
                  </a:cubicBezTo>
                  <a:cubicBezTo>
                    <a:pt x="76200" y="635000"/>
                    <a:pt x="82550" y="608330"/>
                    <a:pt x="92710" y="584200"/>
                  </a:cubicBezTo>
                  <a:cubicBezTo>
                    <a:pt x="102870" y="560070"/>
                    <a:pt x="118110" y="535940"/>
                    <a:pt x="135890" y="515620"/>
                  </a:cubicBezTo>
                  <a:cubicBezTo>
                    <a:pt x="153670" y="495300"/>
                    <a:pt x="175260" y="477520"/>
                    <a:pt x="198120" y="464820"/>
                  </a:cubicBezTo>
                  <a:cubicBezTo>
                    <a:pt x="220980" y="452120"/>
                    <a:pt x="247650" y="441960"/>
                    <a:pt x="273050" y="436880"/>
                  </a:cubicBezTo>
                  <a:cubicBezTo>
                    <a:pt x="298450" y="431800"/>
                    <a:pt x="326390" y="430530"/>
                    <a:pt x="353060" y="434340"/>
                  </a:cubicBezTo>
                  <a:cubicBezTo>
                    <a:pt x="379730" y="438150"/>
                    <a:pt x="406400" y="447040"/>
                    <a:pt x="430530" y="458470"/>
                  </a:cubicBezTo>
                  <a:cubicBezTo>
                    <a:pt x="454660" y="469900"/>
                    <a:pt x="476250" y="486410"/>
                    <a:pt x="495300" y="504190"/>
                  </a:cubicBezTo>
                  <a:cubicBezTo>
                    <a:pt x="514350" y="523240"/>
                    <a:pt x="530860" y="544830"/>
                    <a:pt x="542290" y="568960"/>
                  </a:cubicBezTo>
                  <a:cubicBezTo>
                    <a:pt x="553720" y="593090"/>
                    <a:pt x="562610" y="619760"/>
                    <a:pt x="566420" y="646430"/>
                  </a:cubicBezTo>
                  <a:cubicBezTo>
                    <a:pt x="570230" y="673100"/>
                    <a:pt x="570230" y="701040"/>
                    <a:pt x="565150" y="726440"/>
                  </a:cubicBezTo>
                  <a:cubicBezTo>
                    <a:pt x="560070" y="753110"/>
                    <a:pt x="549910" y="779780"/>
                    <a:pt x="537210" y="802640"/>
                  </a:cubicBezTo>
                  <a:cubicBezTo>
                    <a:pt x="524510" y="825500"/>
                    <a:pt x="506730" y="847090"/>
                    <a:pt x="487680" y="864870"/>
                  </a:cubicBezTo>
                  <a:cubicBezTo>
                    <a:pt x="468630" y="882650"/>
                    <a:pt x="444500" y="897890"/>
                    <a:pt x="420370" y="908050"/>
                  </a:cubicBezTo>
                  <a:cubicBezTo>
                    <a:pt x="396240" y="918210"/>
                    <a:pt x="368300" y="925830"/>
                    <a:pt x="341630" y="928370"/>
                  </a:cubicBezTo>
                  <a:cubicBezTo>
                    <a:pt x="314960" y="930910"/>
                    <a:pt x="287020" y="928370"/>
                    <a:pt x="261620" y="922020"/>
                  </a:cubicBezTo>
                  <a:cubicBezTo>
                    <a:pt x="236220" y="915670"/>
                    <a:pt x="210820" y="904240"/>
                    <a:pt x="187960" y="890270"/>
                  </a:cubicBezTo>
                  <a:cubicBezTo>
                    <a:pt x="166370" y="876300"/>
                    <a:pt x="144780" y="857250"/>
                    <a:pt x="128270" y="836930"/>
                  </a:cubicBezTo>
                  <a:cubicBezTo>
                    <a:pt x="111760" y="816610"/>
                    <a:pt x="99060" y="797560"/>
                    <a:pt x="88900" y="767080"/>
                  </a:cubicBezTo>
                  <a:cubicBezTo>
                    <a:pt x="73660" y="721360"/>
                    <a:pt x="76200" y="648970"/>
                    <a:pt x="64770" y="584200"/>
                  </a:cubicBezTo>
                  <a:cubicBezTo>
                    <a:pt x="50800" y="510540"/>
                    <a:pt x="16510" y="417830"/>
                    <a:pt x="7620" y="347980"/>
                  </a:cubicBezTo>
                  <a:cubicBezTo>
                    <a:pt x="0" y="294640"/>
                    <a:pt x="0" y="241300"/>
                    <a:pt x="3810" y="204470"/>
                  </a:cubicBezTo>
                  <a:cubicBezTo>
                    <a:pt x="6350" y="181610"/>
                    <a:pt x="11430" y="166370"/>
                    <a:pt x="19050" y="148590"/>
                  </a:cubicBezTo>
                  <a:cubicBezTo>
                    <a:pt x="26670" y="130810"/>
                    <a:pt x="33020" y="115570"/>
                    <a:pt x="46990" y="99060"/>
                  </a:cubicBezTo>
                  <a:cubicBezTo>
                    <a:pt x="67310" y="74930"/>
                    <a:pt x="102870" y="41910"/>
                    <a:pt x="135890" y="25400"/>
                  </a:cubicBezTo>
                  <a:cubicBezTo>
                    <a:pt x="168910" y="8890"/>
                    <a:pt x="210820" y="0"/>
                    <a:pt x="247650" y="1270"/>
                  </a:cubicBezTo>
                  <a:cubicBezTo>
                    <a:pt x="284480" y="2540"/>
                    <a:pt x="328930" y="17780"/>
                    <a:pt x="356870" y="31750"/>
                  </a:cubicBezTo>
                  <a:cubicBezTo>
                    <a:pt x="377190" y="41910"/>
                    <a:pt x="388620" y="49530"/>
                    <a:pt x="403860" y="66040"/>
                  </a:cubicBezTo>
                  <a:cubicBezTo>
                    <a:pt x="425450" y="88900"/>
                    <a:pt x="454660" y="133350"/>
                    <a:pt x="466090" y="162560"/>
                  </a:cubicBezTo>
                  <a:cubicBezTo>
                    <a:pt x="474980" y="182880"/>
                    <a:pt x="477520" y="218440"/>
                    <a:pt x="477520" y="218440"/>
                  </a:cubicBezTo>
                </a:path>
              </a:pathLst>
            </a:custGeom>
            <a:solidFill>
              <a:srgbClr val="46B478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15318251" y="6485002"/>
            <a:ext cx="732095" cy="979261"/>
            <a:chOff x="0" y="0"/>
            <a:chExt cx="692150" cy="925830"/>
          </a:xfrm>
        </p:grpSpPr>
        <p:sp>
          <p:nvSpPr>
            <p:cNvPr id="50" name="Freeform 50"/>
            <p:cNvSpPr/>
            <p:nvPr/>
          </p:nvSpPr>
          <p:spPr>
            <a:xfrm>
              <a:off x="25400" y="49530"/>
              <a:ext cx="622300" cy="857250"/>
            </a:xfrm>
            <a:custGeom>
              <a:avLst/>
              <a:gdLst/>
              <a:ahLst/>
              <a:cxnLst/>
              <a:rect l="l" t="t" r="r" b="b"/>
              <a:pathLst>
                <a:path w="622300" h="857250">
                  <a:moveTo>
                    <a:pt x="524510" y="270510"/>
                  </a:moveTo>
                  <a:cubicBezTo>
                    <a:pt x="450850" y="491490"/>
                    <a:pt x="236220" y="394970"/>
                    <a:pt x="175260" y="416560"/>
                  </a:cubicBezTo>
                  <a:cubicBezTo>
                    <a:pt x="146050" y="426720"/>
                    <a:pt x="128270" y="473710"/>
                    <a:pt x="121920" y="469900"/>
                  </a:cubicBezTo>
                  <a:cubicBezTo>
                    <a:pt x="115570" y="466090"/>
                    <a:pt x="130810" y="416560"/>
                    <a:pt x="140970" y="392430"/>
                  </a:cubicBezTo>
                  <a:cubicBezTo>
                    <a:pt x="151130" y="368300"/>
                    <a:pt x="166370" y="344170"/>
                    <a:pt x="184150" y="325120"/>
                  </a:cubicBezTo>
                  <a:cubicBezTo>
                    <a:pt x="201930" y="304800"/>
                    <a:pt x="223520" y="287020"/>
                    <a:pt x="246380" y="274320"/>
                  </a:cubicBezTo>
                  <a:cubicBezTo>
                    <a:pt x="269240" y="261620"/>
                    <a:pt x="295910" y="251460"/>
                    <a:pt x="321310" y="246380"/>
                  </a:cubicBezTo>
                  <a:cubicBezTo>
                    <a:pt x="347980" y="241300"/>
                    <a:pt x="375920" y="240030"/>
                    <a:pt x="402590" y="243840"/>
                  </a:cubicBezTo>
                  <a:cubicBezTo>
                    <a:pt x="429260" y="247650"/>
                    <a:pt x="455930" y="256540"/>
                    <a:pt x="478790" y="267970"/>
                  </a:cubicBezTo>
                  <a:cubicBezTo>
                    <a:pt x="502920" y="279400"/>
                    <a:pt x="524510" y="295910"/>
                    <a:pt x="543560" y="314960"/>
                  </a:cubicBezTo>
                  <a:cubicBezTo>
                    <a:pt x="562610" y="334010"/>
                    <a:pt x="579120" y="355600"/>
                    <a:pt x="590550" y="379730"/>
                  </a:cubicBezTo>
                  <a:cubicBezTo>
                    <a:pt x="601980" y="403860"/>
                    <a:pt x="610870" y="430530"/>
                    <a:pt x="614680" y="457200"/>
                  </a:cubicBezTo>
                  <a:cubicBezTo>
                    <a:pt x="618490" y="483870"/>
                    <a:pt x="617220" y="511810"/>
                    <a:pt x="612140" y="537210"/>
                  </a:cubicBezTo>
                  <a:cubicBezTo>
                    <a:pt x="607060" y="562610"/>
                    <a:pt x="596900" y="589280"/>
                    <a:pt x="584200" y="612140"/>
                  </a:cubicBezTo>
                  <a:cubicBezTo>
                    <a:pt x="571500" y="635000"/>
                    <a:pt x="553720" y="656590"/>
                    <a:pt x="534670" y="674370"/>
                  </a:cubicBezTo>
                  <a:cubicBezTo>
                    <a:pt x="514350" y="692150"/>
                    <a:pt x="490220" y="707390"/>
                    <a:pt x="466090" y="717550"/>
                  </a:cubicBezTo>
                  <a:cubicBezTo>
                    <a:pt x="441960" y="727710"/>
                    <a:pt x="415290" y="735330"/>
                    <a:pt x="388620" y="737870"/>
                  </a:cubicBezTo>
                  <a:cubicBezTo>
                    <a:pt x="361950" y="740410"/>
                    <a:pt x="334010" y="736600"/>
                    <a:pt x="308610" y="730250"/>
                  </a:cubicBezTo>
                  <a:cubicBezTo>
                    <a:pt x="283210" y="723900"/>
                    <a:pt x="256540" y="713740"/>
                    <a:pt x="234950" y="699770"/>
                  </a:cubicBezTo>
                  <a:cubicBezTo>
                    <a:pt x="212090" y="685800"/>
                    <a:pt x="191770" y="665480"/>
                    <a:pt x="175260" y="645160"/>
                  </a:cubicBezTo>
                  <a:cubicBezTo>
                    <a:pt x="158750" y="624840"/>
                    <a:pt x="144780" y="599440"/>
                    <a:pt x="135890" y="575310"/>
                  </a:cubicBezTo>
                  <a:cubicBezTo>
                    <a:pt x="127000" y="549910"/>
                    <a:pt x="120650" y="523240"/>
                    <a:pt x="120650" y="496570"/>
                  </a:cubicBezTo>
                  <a:cubicBezTo>
                    <a:pt x="120650" y="469900"/>
                    <a:pt x="124460" y="443230"/>
                    <a:pt x="132080" y="417830"/>
                  </a:cubicBezTo>
                  <a:cubicBezTo>
                    <a:pt x="139700" y="392430"/>
                    <a:pt x="152400" y="367030"/>
                    <a:pt x="167640" y="345440"/>
                  </a:cubicBezTo>
                  <a:cubicBezTo>
                    <a:pt x="182880" y="323850"/>
                    <a:pt x="201930" y="303530"/>
                    <a:pt x="223520" y="288290"/>
                  </a:cubicBezTo>
                  <a:cubicBezTo>
                    <a:pt x="245110" y="273050"/>
                    <a:pt x="270510" y="260350"/>
                    <a:pt x="295910" y="252730"/>
                  </a:cubicBezTo>
                  <a:cubicBezTo>
                    <a:pt x="321310" y="245110"/>
                    <a:pt x="349250" y="241300"/>
                    <a:pt x="375920" y="242570"/>
                  </a:cubicBezTo>
                  <a:cubicBezTo>
                    <a:pt x="402590" y="243840"/>
                    <a:pt x="429260" y="248920"/>
                    <a:pt x="454660" y="257810"/>
                  </a:cubicBezTo>
                  <a:cubicBezTo>
                    <a:pt x="478790" y="266700"/>
                    <a:pt x="504190" y="280670"/>
                    <a:pt x="524510" y="297180"/>
                  </a:cubicBezTo>
                  <a:cubicBezTo>
                    <a:pt x="544830" y="313690"/>
                    <a:pt x="563880" y="335280"/>
                    <a:pt x="577850" y="356870"/>
                  </a:cubicBezTo>
                  <a:cubicBezTo>
                    <a:pt x="591820" y="379730"/>
                    <a:pt x="603250" y="405130"/>
                    <a:pt x="609600" y="430530"/>
                  </a:cubicBezTo>
                  <a:cubicBezTo>
                    <a:pt x="615950" y="455930"/>
                    <a:pt x="622300" y="477520"/>
                    <a:pt x="615950" y="510540"/>
                  </a:cubicBezTo>
                  <a:cubicBezTo>
                    <a:pt x="603250" y="576580"/>
                    <a:pt x="552450" y="736600"/>
                    <a:pt x="477520" y="788670"/>
                  </a:cubicBezTo>
                  <a:cubicBezTo>
                    <a:pt x="403860" y="840740"/>
                    <a:pt x="248920" y="857250"/>
                    <a:pt x="171450" y="825500"/>
                  </a:cubicBezTo>
                  <a:cubicBezTo>
                    <a:pt x="104140" y="797560"/>
                    <a:pt x="49530" y="711200"/>
                    <a:pt x="25400" y="640080"/>
                  </a:cubicBezTo>
                  <a:cubicBezTo>
                    <a:pt x="0" y="566420"/>
                    <a:pt x="21590" y="463550"/>
                    <a:pt x="26670" y="387350"/>
                  </a:cubicBezTo>
                  <a:cubicBezTo>
                    <a:pt x="31750" y="322580"/>
                    <a:pt x="38100" y="260350"/>
                    <a:pt x="50800" y="209550"/>
                  </a:cubicBezTo>
                  <a:cubicBezTo>
                    <a:pt x="60960" y="168910"/>
                    <a:pt x="76200" y="129540"/>
                    <a:pt x="92710" y="102870"/>
                  </a:cubicBezTo>
                  <a:cubicBezTo>
                    <a:pt x="104140" y="83820"/>
                    <a:pt x="113030" y="73660"/>
                    <a:pt x="130810" y="59690"/>
                  </a:cubicBezTo>
                  <a:cubicBezTo>
                    <a:pt x="154940" y="40640"/>
                    <a:pt x="203200" y="16510"/>
                    <a:pt x="232410" y="7620"/>
                  </a:cubicBezTo>
                  <a:cubicBezTo>
                    <a:pt x="254000" y="1270"/>
                    <a:pt x="267970" y="0"/>
                    <a:pt x="289560" y="1270"/>
                  </a:cubicBezTo>
                  <a:cubicBezTo>
                    <a:pt x="321310" y="3810"/>
                    <a:pt x="368300" y="11430"/>
                    <a:pt x="401320" y="29210"/>
                  </a:cubicBezTo>
                  <a:cubicBezTo>
                    <a:pt x="434340" y="46990"/>
                    <a:pt x="466090" y="74930"/>
                    <a:pt x="486410" y="105410"/>
                  </a:cubicBezTo>
                  <a:cubicBezTo>
                    <a:pt x="506730" y="135890"/>
                    <a:pt x="520700" y="182880"/>
                    <a:pt x="525780" y="213360"/>
                  </a:cubicBezTo>
                  <a:cubicBezTo>
                    <a:pt x="529590" y="234950"/>
                    <a:pt x="524510" y="270510"/>
                    <a:pt x="524510" y="270510"/>
                  </a:cubicBezTo>
                </a:path>
              </a:pathLst>
            </a:custGeom>
            <a:solidFill>
              <a:srgbClr val="46B478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13092414" y="7190231"/>
            <a:ext cx="740155" cy="971201"/>
            <a:chOff x="0" y="0"/>
            <a:chExt cx="699770" cy="918210"/>
          </a:xfrm>
        </p:grpSpPr>
        <p:sp>
          <p:nvSpPr>
            <p:cNvPr id="52" name="Freeform 52"/>
            <p:cNvSpPr/>
            <p:nvPr/>
          </p:nvSpPr>
          <p:spPr>
            <a:xfrm>
              <a:off x="48260" y="44450"/>
              <a:ext cx="604520" cy="825500"/>
            </a:xfrm>
            <a:custGeom>
              <a:avLst/>
              <a:gdLst/>
              <a:ahLst/>
              <a:cxnLst/>
              <a:rect l="l" t="t" r="r" b="b"/>
              <a:pathLst>
                <a:path w="604520" h="825500">
                  <a:moveTo>
                    <a:pt x="570230" y="364490"/>
                  </a:moveTo>
                  <a:cubicBezTo>
                    <a:pt x="495300" y="508000"/>
                    <a:pt x="464820" y="690880"/>
                    <a:pt x="425450" y="746760"/>
                  </a:cubicBezTo>
                  <a:cubicBezTo>
                    <a:pt x="406400" y="774700"/>
                    <a:pt x="384810" y="782320"/>
                    <a:pt x="361950" y="795020"/>
                  </a:cubicBezTo>
                  <a:cubicBezTo>
                    <a:pt x="339090" y="807720"/>
                    <a:pt x="312420" y="816610"/>
                    <a:pt x="287020" y="820420"/>
                  </a:cubicBezTo>
                  <a:cubicBezTo>
                    <a:pt x="261620" y="824230"/>
                    <a:pt x="232410" y="825500"/>
                    <a:pt x="207010" y="820420"/>
                  </a:cubicBezTo>
                  <a:cubicBezTo>
                    <a:pt x="181610" y="815340"/>
                    <a:pt x="154940" y="806450"/>
                    <a:pt x="132080" y="793750"/>
                  </a:cubicBezTo>
                  <a:cubicBezTo>
                    <a:pt x="109220" y="781050"/>
                    <a:pt x="86360" y="764540"/>
                    <a:pt x="68580" y="745490"/>
                  </a:cubicBezTo>
                  <a:cubicBezTo>
                    <a:pt x="50800" y="726440"/>
                    <a:pt x="35560" y="703580"/>
                    <a:pt x="24130" y="679450"/>
                  </a:cubicBezTo>
                  <a:cubicBezTo>
                    <a:pt x="12700" y="655320"/>
                    <a:pt x="5080" y="628650"/>
                    <a:pt x="2540" y="603250"/>
                  </a:cubicBezTo>
                  <a:cubicBezTo>
                    <a:pt x="0" y="576580"/>
                    <a:pt x="0" y="548640"/>
                    <a:pt x="6350" y="523240"/>
                  </a:cubicBezTo>
                  <a:cubicBezTo>
                    <a:pt x="12700" y="497840"/>
                    <a:pt x="22860" y="472440"/>
                    <a:pt x="36830" y="449580"/>
                  </a:cubicBezTo>
                  <a:cubicBezTo>
                    <a:pt x="50800" y="426720"/>
                    <a:pt x="68580" y="405130"/>
                    <a:pt x="88900" y="388620"/>
                  </a:cubicBezTo>
                  <a:cubicBezTo>
                    <a:pt x="109220" y="372110"/>
                    <a:pt x="132080" y="358140"/>
                    <a:pt x="156210" y="347980"/>
                  </a:cubicBezTo>
                  <a:cubicBezTo>
                    <a:pt x="180340" y="337820"/>
                    <a:pt x="208280" y="331470"/>
                    <a:pt x="234950" y="330200"/>
                  </a:cubicBezTo>
                  <a:cubicBezTo>
                    <a:pt x="261620" y="328930"/>
                    <a:pt x="288290" y="331470"/>
                    <a:pt x="313690" y="339090"/>
                  </a:cubicBezTo>
                  <a:cubicBezTo>
                    <a:pt x="339090" y="346710"/>
                    <a:pt x="364490" y="358140"/>
                    <a:pt x="386080" y="373380"/>
                  </a:cubicBezTo>
                  <a:cubicBezTo>
                    <a:pt x="407670" y="388620"/>
                    <a:pt x="429260" y="407670"/>
                    <a:pt x="444500" y="427990"/>
                  </a:cubicBezTo>
                  <a:cubicBezTo>
                    <a:pt x="461010" y="449580"/>
                    <a:pt x="472440" y="473710"/>
                    <a:pt x="481330" y="499110"/>
                  </a:cubicBezTo>
                  <a:cubicBezTo>
                    <a:pt x="488950" y="524510"/>
                    <a:pt x="494030" y="551180"/>
                    <a:pt x="494030" y="577850"/>
                  </a:cubicBezTo>
                  <a:cubicBezTo>
                    <a:pt x="494030" y="604520"/>
                    <a:pt x="490220" y="631190"/>
                    <a:pt x="481330" y="656590"/>
                  </a:cubicBezTo>
                  <a:cubicBezTo>
                    <a:pt x="472440" y="680720"/>
                    <a:pt x="459740" y="706120"/>
                    <a:pt x="443230" y="726440"/>
                  </a:cubicBezTo>
                  <a:cubicBezTo>
                    <a:pt x="426720" y="746760"/>
                    <a:pt x="406400" y="765810"/>
                    <a:pt x="384810" y="781050"/>
                  </a:cubicBezTo>
                  <a:cubicBezTo>
                    <a:pt x="363220" y="795020"/>
                    <a:pt x="337820" y="807720"/>
                    <a:pt x="312420" y="814070"/>
                  </a:cubicBezTo>
                  <a:cubicBezTo>
                    <a:pt x="287020" y="820420"/>
                    <a:pt x="259080" y="824230"/>
                    <a:pt x="233680" y="822960"/>
                  </a:cubicBezTo>
                  <a:cubicBezTo>
                    <a:pt x="207010" y="821690"/>
                    <a:pt x="180340" y="815340"/>
                    <a:pt x="156210" y="805180"/>
                  </a:cubicBezTo>
                  <a:cubicBezTo>
                    <a:pt x="132080" y="795020"/>
                    <a:pt x="107950" y="781050"/>
                    <a:pt x="87630" y="764540"/>
                  </a:cubicBezTo>
                  <a:cubicBezTo>
                    <a:pt x="67310" y="748030"/>
                    <a:pt x="49530" y="726440"/>
                    <a:pt x="35560" y="703580"/>
                  </a:cubicBezTo>
                  <a:cubicBezTo>
                    <a:pt x="21590" y="680720"/>
                    <a:pt x="11430" y="654050"/>
                    <a:pt x="6350" y="628650"/>
                  </a:cubicBezTo>
                  <a:cubicBezTo>
                    <a:pt x="1270" y="603250"/>
                    <a:pt x="0" y="575310"/>
                    <a:pt x="2540" y="549910"/>
                  </a:cubicBezTo>
                  <a:cubicBezTo>
                    <a:pt x="5080" y="523240"/>
                    <a:pt x="12700" y="496570"/>
                    <a:pt x="24130" y="472440"/>
                  </a:cubicBezTo>
                  <a:cubicBezTo>
                    <a:pt x="35560" y="448310"/>
                    <a:pt x="71120" y="408940"/>
                    <a:pt x="68580" y="406400"/>
                  </a:cubicBezTo>
                  <a:cubicBezTo>
                    <a:pt x="67310" y="405130"/>
                    <a:pt x="39370" y="439420"/>
                    <a:pt x="34290" y="435610"/>
                  </a:cubicBezTo>
                  <a:cubicBezTo>
                    <a:pt x="22860" y="427990"/>
                    <a:pt x="81280" y="261620"/>
                    <a:pt x="113030" y="196850"/>
                  </a:cubicBezTo>
                  <a:cubicBezTo>
                    <a:pt x="137160" y="147320"/>
                    <a:pt x="171450" y="101600"/>
                    <a:pt x="196850" y="73660"/>
                  </a:cubicBezTo>
                  <a:cubicBezTo>
                    <a:pt x="213360" y="57150"/>
                    <a:pt x="226060" y="48260"/>
                    <a:pt x="242570" y="38100"/>
                  </a:cubicBezTo>
                  <a:cubicBezTo>
                    <a:pt x="259080" y="27940"/>
                    <a:pt x="273050" y="19050"/>
                    <a:pt x="294640" y="13970"/>
                  </a:cubicBezTo>
                  <a:cubicBezTo>
                    <a:pt x="325120" y="6350"/>
                    <a:pt x="372110" y="0"/>
                    <a:pt x="408940" y="6350"/>
                  </a:cubicBezTo>
                  <a:cubicBezTo>
                    <a:pt x="445770" y="12700"/>
                    <a:pt x="483870" y="30480"/>
                    <a:pt x="513080" y="53340"/>
                  </a:cubicBezTo>
                  <a:cubicBezTo>
                    <a:pt x="542290" y="76200"/>
                    <a:pt x="568960" y="114300"/>
                    <a:pt x="582930" y="142240"/>
                  </a:cubicBezTo>
                  <a:cubicBezTo>
                    <a:pt x="593090" y="162560"/>
                    <a:pt x="598170" y="176530"/>
                    <a:pt x="600710" y="198120"/>
                  </a:cubicBezTo>
                  <a:cubicBezTo>
                    <a:pt x="604520" y="228600"/>
                    <a:pt x="601980" y="280670"/>
                    <a:pt x="594360" y="311150"/>
                  </a:cubicBezTo>
                  <a:cubicBezTo>
                    <a:pt x="589280" y="332740"/>
                    <a:pt x="570230" y="364490"/>
                    <a:pt x="570230" y="364490"/>
                  </a:cubicBezTo>
                </a:path>
              </a:pathLst>
            </a:custGeom>
            <a:solidFill>
              <a:srgbClr val="46B478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13507492" y="9162185"/>
            <a:ext cx="999410" cy="762991"/>
            <a:chOff x="0" y="0"/>
            <a:chExt cx="944880" cy="721360"/>
          </a:xfrm>
        </p:grpSpPr>
        <p:sp>
          <p:nvSpPr>
            <p:cNvPr id="54" name="Freeform 54"/>
            <p:cNvSpPr/>
            <p:nvPr/>
          </p:nvSpPr>
          <p:spPr>
            <a:xfrm>
              <a:off x="49530" y="49530"/>
              <a:ext cx="849630" cy="624840"/>
            </a:xfrm>
            <a:custGeom>
              <a:avLst/>
              <a:gdLst/>
              <a:ahLst/>
              <a:cxnLst/>
              <a:rect l="l" t="t" r="r" b="b"/>
              <a:pathLst>
                <a:path w="849630" h="624840">
                  <a:moveTo>
                    <a:pt x="666750" y="471170"/>
                  </a:moveTo>
                  <a:cubicBezTo>
                    <a:pt x="219710" y="624840"/>
                    <a:pt x="201930" y="618490"/>
                    <a:pt x="176530" y="610870"/>
                  </a:cubicBezTo>
                  <a:cubicBezTo>
                    <a:pt x="151130" y="603250"/>
                    <a:pt x="127000" y="591820"/>
                    <a:pt x="105410" y="576580"/>
                  </a:cubicBezTo>
                  <a:cubicBezTo>
                    <a:pt x="83820" y="561340"/>
                    <a:pt x="63500" y="542290"/>
                    <a:pt x="48260" y="520700"/>
                  </a:cubicBezTo>
                  <a:cubicBezTo>
                    <a:pt x="33020" y="499110"/>
                    <a:pt x="20320" y="474980"/>
                    <a:pt x="12700" y="449580"/>
                  </a:cubicBezTo>
                  <a:cubicBezTo>
                    <a:pt x="5080" y="424180"/>
                    <a:pt x="1270" y="396240"/>
                    <a:pt x="1270" y="369570"/>
                  </a:cubicBezTo>
                  <a:cubicBezTo>
                    <a:pt x="1270" y="342900"/>
                    <a:pt x="6350" y="316230"/>
                    <a:pt x="15240" y="292100"/>
                  </a:cubicBezTo>
                  <a:cubicBezTo>
                    <a:pt x="24130" y="267970"/>
                    <a:pt x="38100" y="242570"/>
                    <a:pt x="54610" y="222250"/>
                  </a:cubicBezTo>
                  <a:cubicBezTo>
                    <a:pt x="71120" y="201930"/>
                    <a:pt x="91440" y="181610"/>
                    <a:pt x="113030" y="167640"/>
                  </a:cubicBezTo>
                  <a:cubicBezTo>
                    <a:pt x="134620" y="153670"/>
                    <a:pt x="161290" y="142240"/>
                    <a:pt x="186690" y="135890"/>
                  </a:cubicBezTo>
                  <a:cubicBezTo>
                    <a:pt x="212090" y="129540"/>
                    <a:pt x="240030" y="128270"/>
                    <a:pt x="265430" y="129540"/>
                  </a:cubicBezTo>
                  <a:cubicBezTo>
                    <a:pt x="292100" y="130810"/>
                    <a:pt x="318770" y="137160"/>
                    <a:pt x="342900" y="147320"/>
                  </a:cubicBezTo>
                  <a:cubicBezTo>
                    <a:pt x="367030" y="157480"/>
                    <a:pt x="391160" y="172720"/>
                    <a:pt x="411480" y="190500"/>
                  </a:cubicBezTo>
                  <a:cubicBezTo>
                    <a:pt x="430530" y="208280"/>
                    <a:pt x="448310" y="228600"/>
                    <a:pt x="461010" y="251460"/>
                  </a:cubicBezTo>
                  <a:cubicBezTo>
                    <a:pt x="473710" y="274320"/>
                    <a:pt x="483870" y="300990"/>
                    <a:pt x="488950" y="326390"/>
                  </a:cubicBezTo>
                  <a:cubicBezTo>
                    <a:pt x="494030" y="351790"/>
                    <a:pt x="496570" y="379730"/>
                    <a:pt x="492760" y="406400"/>
                  </a:cubicBezTo>
                  <a:cubicBezTo>
                    <a:pt x="488950" y="431800"/>
                    <a:pt x="481330" y="458470"/>
                    <a:pt x="469900" y="482600"/>
                  </a:cubicBezTo>
                  <a:cubicBezTo>
                    <a:pt x="458470" y="506730"/>
                    <a:pt x="441960" y="529590"/>
                    <a:pt x="422910" y="548640"/>
                  </a:cubicBezTo>
                  <a:cubicBezTo>
                    <a:pt x="405130" y="567690"/>
                    <a:pt x="382270" y="584200"/>
                    <a:pt x="359410" y="595630"/>
                  </a:cubicBezTo>
                  <a:cubicBezTo>
                    <a:pt x="336550" y="607060"/>
                    <a:pt x="308610" y="614680"/>
                    <a:pt x="283210" y="618490"/>
                  </a:cubicBezTo>
                  <a:cubicBezTo>
                    <a:pt x="256540" y="622300"/>
                    <a:pt x="228600" y="622300"/>
                    <a:pt x="203200" y="617220"/>
                  </a:cubicBezTo>
                  <a:cubicBezTo>
                    <a:pt x="177800" y="612140"/>
                    <a:pt x="151130" y="603250"/>
                    <a:pt x="128270" y="590550"/>
                  </a:cubicBezTo>
                  <a:cubicBezTo>
                    <a:pt x="105410" y="577850"/>
                    <a:pt x="82550" y="560070"/>
                    <a:pt x="64770" y="541020"/>
                  </a:cubicBezTo>
                  <a:cubicBezTo>
                    <a:pt x="46990" y="521970"/>
                    <a:pt x="31750" y="497840"/>
                    <a:pt x="21590" y="473710"/>
                  </a:cubicBezTo>
                  <a:cubicBezTo>
                    <a:pt x="11430" y="449580"/>
                    <a:pt x="5080" y="422910"/>
                    <a:pt x="2540" y="396240"/>
                  </a:cubicBezTo>
                  <a:cubicBezTo>
                    <a:pt x="0" y="370840"/>
                    <a:pt x="1270" y="342900"/>
                    <a:pt x="7620" y="317500"/>
                  </a:cubicBezTo>
                  <a:cubicBezTo>
                    <a:pt x="13970" y="292100"/>
                    <a:pt x="25400" y="266700"/>
                    <a:pt x="39370" y="243840"/>
                  </a:cubicBezTo>
                  <a:cubicBezTo>
                    <a:pt x="53340" y="222250"/>
                    <a:pt x="71120" y="200660"/>
                    <a:pt x="91440" y="184150"/>
                  </a:cubicBezTo>
                  <a:cubicBezTo>
                    <a:pt x="111760" y="167640"/>
                    <a:pt x="137160" y="152400"/>
                    <a:pt x="161290" y="143510"/>
                  </a:cubicBezTo>
                  <a:cubicBezTo>
                    <a:pt x="185420" y="134620"/>
                    <a:pt x="228600" y="119380"/>
                    <a:pt x="238760" y="128270"/>
                  </a:cubicBezTo>
                  <a:cubicBezTo>
                    <a:pt x="246380" y="135890"/>
                    <a:pt x="227330" y="170180"/>
                    <a:pt x="236220" y="175260"/>
                  </a:cubicBezTo>
                  <a:cubicBezTo>
                    <a:pt x="256540" y="186690"/>
                    <a:pt x="387350" y="58420"/>
                    <a:pt x="457200" y="30480"/>
                  </a:cubicBezTo>
                  <a:cubicBezTo>
                    <a:pt x="510540" y="8890"/>
                    <a:pt x="570230" y="2540"/>
                    <a:pt x="608330" y="1270"/>
                  </a:cubicBezTo>
                  <a:cubicBezTo>
                    <a:pt x="632460" y="0"/>
                    <a:pt x="643890" y="2540"/>
                    <a:pt x="665480" y="8890"/>
                  </a:cubicBezTo>
                  <a:cubicBezTo>
                    <a:pt x="694690" y="17780"/>
                    <a:pt x="741680" y="41910"/>
                    <a:pt x="765810" y="60960"/>
                  </a:cubicBezTo>
                  <a:cubicBezTo>
                    <a:pt x="783590" y="74930"/>
                    <a:pt x="792480" y="85090"/>
                    <a:pt x="803910" y="104140"/>
                  </a:cubicBezTo>
                  <a:cubicBezTo>
                    <a:pt x="820420" y="130810"/>
                    <a:pt x="839470" y="173990"/>
                    <a:pt x="844550" y="210820"/>
                  </a:cubicBezTo>
                  <a:cubicBezTo>
                    <a:pt x="849630" y="247650"/>
                    <a:pt x="840740" y="294640"/>
                    <a:pt x="831850" y="323850"/>
                  </a:cubicBezTo>
                  <a:cubicBezTo>
                    <a:pt x="825500" y="345440"/>
                    <a:pt x="815340" y="359410"/>
                    <a:pt x="805180" y="374650"/>
                  </a:cubicBezTo>
                  <a:cubicBezTo>
                    <a:pt x="793750" y="389890"/>
                    <a:pt x="784860" y="403860"/>
                    <a:pt x="767080" y="417830"/>
                  </a:cubicBezTo>
                  <a:cubicBezTo>
                    <a:pt x="742950" y="436880"/>
                    <a:pt x="666750" y="471170"/>
                    <a:pt x="666750" y="471170"/>
                  </a:cubicBezTo>
                </a:path>
              </a:pathLst>
            </a:custGeom>
            <a:solidFill>
              <a:srgbClr val="46B478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12960771" y="3923341"/>
            <a:ext cx="775080" cy="2443451"/>
            <a:chOff x="0" y="0"/>
            <a:chExt cx="732790" cy="2310130"/>
          </a:xfrm>
        </p:grpSpPr>
        <p:sp>
          <p:nvSpPr>
            <p:cNvPr id="56" name="Freeform 56"/>
            <p:cNvSpPr/>
            <p:nvPr/>
          </p:nvSpPr>
          <p:spPr>
            <a:xfrm>
              <a:off x="38100" y="46990"/>
              <a:ext cx="662940" cy="2213610"/>
            </a:xfrm>
            <a:custGeom>
              <a:avLst/>
              <a:gdLst/>
              <a:ahLst/>
              <a:cxnLst/>
              <a:rect l="l" t="t" r="r" b="b"/>
              <a:pathLst>
                <a:path w="662940" h="2213610">
                  <a:moveTo>
                    <a:pt x="581660" y="179070"/>
                  </a:moveTo>
                  <a:cubicBezTo>
                    <a:pt x="619760" y="322580"/>
                    <a:pt x="631190" y="421640"/>
                    <a:pt x="637540" y="501650"/>
                  </a:cubicBezTo>
                  <a:cubicBezTo>
                    <a:pt x="643890" y="581660"/>
                    <a:pt x="662940" y="662940"/>
                    <a:pt x="643890" y="745490"/>
                  </a:cubicBezTo>
                  <a:cubicBezTo>
                    <a:pt x="622300" y="840740"/>
                    <a:pt x="502920" y="942340"/>
                    <a:pt x="492760" y="1036320"/>
                  </a:cubicBezTo>
                  <a:cubicBezTo>
                    <a:pt x="483870" y="1118870"/>
                    <a:pt x="539750" y="1176020"/>
                    <a:pt x="556260" y="1277620"/>
                  </a:cubicBezTo>
                  <a:cubicBezTo>
                    <a:pt x="582930" y="1443990"/>
                    <a:pt x="600710" y="1826260"/>
                    <a:pt x="594360" y="1943100"/>
                  </a:cubicBezTo>
                  <a:cubicBezTo>
                    <a:pt x="591820" y="1985010"/>
                    <a:pt x="589280" y="2001520"/>
                    <a:pt x="580390" y="2028190"/>
                  </a:cubicBezTo>
                  <a:cubicBezTo>
                    <a:pt x="571500" y="2054860"/>
                    <a:pt x="557530" y="2082800"/>
                    <a:pt x="539750" y="2105660"/>
                  </a:cubicBezTo>
                  <a:cubicBezTo>
                    <a:pt x="521970" y="2128520"/>
                    <a:pt x="500380" y="2150110"/>
                    <a:pt x="476250" y="2166620"/>
                  </a:cubicBezTo>
                  <a:cubicBezTo>
                    <a:pt x="452120" y="2183130"/>
                    <a:pt x="425450" y="2195830"/>
                    <a:pt x="397510" y="2203450"/>
                  </a:cubicBezTo>
                  <a:cubicBezTo>
                    <a:pt x="369570" y="2211070"/>
                    <a:pt x="340360" y="2213610"/>
                    <a:pt x="311150" y="2212340"/>
                  </a:cubicBezTo>
                  <a:cubicBezTo>
                    <a:pt x="281940" y="2211070"/>
                    <a:pt x="251460" y="2203450"/>
                    <a:pt x="224790" y="2193290"/>
                  </a:cubicBezTo>
                  <a:cubicBezTo>
                    <a:pt x="198120" y="2183130"/>
                    <a:pt x="171450" y="2167890"/>
                    <a:pt x="149860" y="2148840"/>
                  </a:cubicBezTo>
                  <a:cubicBezTo>
                    <a:pt x="128270" y="2129790"/>
                    <a:pt x="109220" y="2105660"/>
                    <a:pt x="93980" y="2081530"/>
                  </a:cubicBezTo>
                  <a:cubicBezTo>
                    <a:pt x="78740" y="2057400"/>
                    <a:pt x="67310" y="2029460"/>
                    <a:pt x="60960" y="2001520"/>
                  </a:cubicBezTo>
                  <a:cubicBezTo>
                    <a:pt x="54610" y="1973580"/>
                    <a:pt x="53340" y="1943100"/>
                    <a:pt x="57150" y="1913890"/>
                  </a:cubicBezTo>
                  <a:cubicBezTo>
                    <a:pt x="60960" y="1885950"/>
                    <a:pt x="68580" y="1855470"/>
                    <a:pt x="80010" y="1830070"/>
                  </a:cubicBezTo>
                  <a:cubicBezTo>
                    <a:pt x="92710" y="1803400"/>
                    <a:pt x="109220" y="1779270"/>
                    <a:pt x="129540" y="1757680"/>
                  </a:cubicBezTo>
                  <a:cubicBezTo>
                    <a:pt x="148590" y="1737360"/>
                    <a:pt x="172720" y="1718310"/>
                    <a:pt x="198120" y="1704340"/>
                  </a:cubicBezTo>
                  <a:cubicBezTo>
                    <a:pt x="223520" y="1690370"/>
                    <a:pt x="252730" y="1681480"/>
                    <a:pt x="280670" y="1676400"/>
                  </a:cubicBezTo>
                  <a:cubicBezTo>
                    <a:pt x="308610" y="1671320"/>
                    <a:pt x="340360" y="1671320"/>
                    <a:pt x="368300" y="1676400"/>
                  </a:cubicBezTo>
                  <a:cubicBezTo>
                    <a:pt x="396240" y="1681480"/>
                    <a:pt x="425450" y="1690370"/>
                    <a:pt x="450850" y="1704340"/>
                  </a:cubicBezTo>
                  <a:cubicBezTo>
                    <a:pt x="476250" y="1717040"/>
                    <a:pt x="500380" y="1736090"/>
                    <a:pt x="520700" y="1756410"/>
                  </a:cubicBezTo>
                  <a:cubicBezTo>
                    <a:pt x="541020" y="1776730"/>
                    <a:pt x="558800" y="1802130"/>
                    <a:pt x="570230" y="1828800"/>
                  </a:cubicBezTo>
                  <a:cubicBezTo>
                    <a:pt x="582930" y="1855470"/>
                    <a:pt x="590550" y="1884680"/>
                    <a:pt x="593090" y="1913890"/>
                  </a:cubicBezTo>
                  <a:cubicBezTo>
                    <a:pt x="595630" y="1941830"/>
                    <a:pt x="595630" y="1972310"/>
                    <a:pt x="589280" y="2000250"/>
                  </a:cubicBezTo>
                  <a:cubicBezTo>
                    <a:pt x="582930" y="2028190"/>
                    <a:pt x="571500" y="2056130"/>
                    <a:pt x="556260" y="2081530"/>
                  </a:cubicBezTo>
                  <a:cubicBezTo>
                    <a:pt x="541020" y="2105660"/>
                    <a:pt x="521970" y="2129790"/>
                    <a:pt x="500380" y="2148840"/>
                  </a:cubicBezTo>
                  <a:cubicBezTo>
                    <a:pt x="478790" y="2167890"/>
                    <a:pt x="452120" y="2183130"/>
                    <a:pt x="425450" y="2193290"/>
                  </a:cubicBezTo>
                  <a:cubicBezTo>
                    <a:pt x="398780" y="2203450"/>
                    <a:pt x="368300" y="2211070"/>
                    <a:pt x="339090" y="2212340"/>
                  </a:cubicBezTo>
                  <a:cubicBezTo>
                    <a:pt x="309880" y="2213610"/>
                    <a:pt x="280670" y="2211070"/>
                    <a:pt x="252730" y="2203450"/>
                  </a:cubicBezTo>
                  <a:cubicBezTo>
                    <a:pt x="224790" y="2195830"/>
                    <a:pt x="198120" y="2183130"/>
                    <a:pt x="173990" y="2166620"/>
                  </a:cubicBezTo>
                  <a:cubicBezTo>
                    <a:pt x="149860" y="2150110"/>
                    <a:pt x="128270" y="2128520"/>
                    <a:pt x="110490" y="2105660"/>
                  </a:cubicBezTo>
                  <a:cubicBezTo>
                    <a:pt x="92710" y="2082800"/>
                    <a:pt x="77470" y="2056130"/>
                    <a:pt x="68580" y="2029460"/>
                  </a:cubicBezTo>
                  <a:cubicBezTo>
                    <a:pt x="59690" y="2002790"/>
                    <a:pt x="46990" y="1957070"/>
                    <a:pt x="54610" y="1943100"/>
                  </a:cubicBezTo>
                  <a:cubicBezTo>
                    <a:pt x="58420" y="1936750"/>
                    <a:pt x="68580" y="1943100"/>
                    <a:pt x="73660" y="1934210"/>
                  </a:cubicBezTo>
                  <a:cubicBezTo>
                    <a:pt x="105410" y="1879600"/>
                    <a:pt x="0" y="1295400"/>
                    <a:pt x="12700" y="1104900"/>
                  </a:cubicBezTo>
                  <a:cubicBezTo>
                    <a:pt x="20320" y="1003300"/>
                    <a:pt x="40640" y="951230"/>
                    <a:pt x="62230" y="875030"/>
                  </a:cubicBezTo>
                  <a:cubicBezTo>
                    <a:pt x="83820" y="796290"/>
                    <a:pt x="130810" y="721360"/>
                    <a:pt x="144780" y="641350"/>
                  </a:cubicBezTo>
                  <a:cubicBezTo>
                    <a:pt x="158750" y="560070"/>
                    <a:pt x="151130" y="461010"/>
                    <a:pt x="143510" y="389890"/>
                  </a:cubicBezTo>
                  <a:cubicBezTo>
                    <a:pt x="138430" y="335280"/>
                    <a:pt x="116840" y="284480"/>
                    <a:pt x="114300" y="247650"/>
                  </a:cubicBezTo>
                  <a:cubicBezTo>
                    <a:pt x="113030" y="224790"/>
                    <a:pt x="115570" y="209550"/>
                    <a:pt x="119380" y="190500"/>
                  </a:cubicBezTo>
                  <a:cubicBezTo>
                    <a:pt x="123190" y="171450"/>
                    <a:pt x="127000" y="154940"/>
                    <a:pt x="138430" y="135890"/>
                  </a:cubicBezTo>
                  <a:cubicBezTo>
                    <a:pt x="153670" y="109220"/>
                    <a:pt x="187960" y="68580"/>
                    <a:pt x="212090" y="48260"/>
                  </a:cubicBezTo>
                  <a:cubicBezTo>
                    <a:pt x="228600" y="34290"/>
                    <a:pt x="241300" y="27940"/>
                    <a:pt x="261620" y="20320"/>
                  </a:cubicBezTo>
                  <a:cubicBezTo>
                    <a:pt x="290830" y="10160"/>
                    <a:pt x="337820" y="0"/>
                    <a:pt x="374650" y="3810"/>
                  </a:cubicBezTo>
                  <a:cubicBezTo>
                    <a:pt x="411480" y="7620"/>
                    <a:pt x="455930" y="26670"/>
                    <a:pt x="482600" y="41910"/>
                  </a:cubicBezTo>
                  <a:cubicBezTo>
                    <a:pt x="501650" y="53340"/>
                    <a:pt x="513080" y="62230"/>
                    <a:pt x="527050" y="78740"/>
                  </a:cubicBezTo>
                  <a:cubicBezTo>
                    <a:pt x="547370" y="102870"/>
                    <a:pt x="581660" y="179070"/>
                    <a:pt x="581660" y="179070"/>
                  </a:cubicBezTo>
                </a:path>
              </a:pathLst>
            </a:custGeom>
            <a:solidFill>
              <a:srgbClr val="46B478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3917196" y="3265128"/>
            <a:ext cx="2236583" cy="1859118"/>
            <a:chOff x="0" y="0"/>
            <a:chExt cx="2114550" cy="1757680"/>
          </a:xfrm>
        </p:grpSpPr>
        <p:sp>
          <p:nvSpPr>
            <p:cNvPr id="58" name="Freeform 58"/>
            <p:cNvSpPr/>
            <p:nvPr/>
          </p:nvSpPr>
          <p:spPr>
            <a:xfrm>
              <a:off x="43180" y="46990"/>
              <a:ext cx="2024380" cy="1662430"/>
            </a:xfrm>
            <a:custGeom>
              <a:avLst/>
              <a:gdLst/>
              <a:ahLst/>
              <a:cxnLst/>
              <a:rect l="l" t="t" r="r" b="b"/>
              <a:pathLst>
                <a:path w="2024380" h="1662430">
                  <a:moveTo>
                    <a:pt x="424180" y="86360"/>
                  </a:moveTo>
                  <a:cubicBezTo>
                    <a:pt x="605790" y="242570"/>
                    <a:pt x="892810" y="231140"/>
                    <a:pt x="1024890" y="288290"/>
                  </a:cubicBezTo>
                  <a:cubicBezTo>
                    <a:pt x="1121410" y="328930"/>
                    <a:pt x="1221740" y="401320"/>
                    <a:pt x="1252220" y="448310"/>
                  </a:cubicBezTo>
                  <a:cubicBezTo>
                    <a:pt x="1267460" y="471170"/>
                    <a:pt x="1256030" y="488950"/>
                    <a:pt x="1263650" y="513080"/>
                  </a:cubicBezTo>
                  <a:cubicBezTo>
                    <a:pt x="1273810" y="546100"/>
                    <a:pt x="1308100" y="591820"/>
                    <a:pt x="1316990" y="624840"/>
                  </a:cubicBezTo>
                  <a:cubicBezTo>
                    <a:pt x="1323340" y="647700"/>
                    <a:pt x="1324610" y="662940"/>
                    <a:pt x="1322070" y="687070"/>
                  </a:cubicBezTo>
                  <a:cubicBezTo>
                    <a:pt x="1318260" y="720090"/>
                    <a:pt x="1303020" y="775970"/>
                    <a:pt x="1287780" y="806450"/>
                  </a:cubicBezTo>
                  <a:cubicBezTo>
                    <a:pt x="1277620" y="828040"/>
                    <a:pt x="1268730" y="840740"/>
                    <a:pt x="1250950" y="857250"/>
                  </a:cubicBezTo>
                  <a:cubicBezTo>
                    <a:pt x="1226820" y="880110"/>
                    <a:pt x="1184910" y="910590"/>
                    <a:pt x="1146810" y="923290"/>
                  </a:cubicBezTo>
                  <a:cubicBezTo>
                    <a:pt x="1108710" y="935990"/>
                    <a:pt x="1056640" y="937260"/>
                    <a:pt x="1022350" y="933450"/>
                  </a:cubicBezTo>
                  <a:cubicBezTo>
                    <a:pt x="998220" y="930910"/>
                    <a:pt x="984250" y="927100"/>
                    <a:pt x="962660" y="916940"/>
                  </a:cubicBezTo>
                  <a:cubicBezTo>
                    <a:pt x="932180" y="901700"/>
                    <a:pt x="906780" y="862330"/>
                    <a:pt x="863600" y="842010"/>
                  </a:cubicBezTo>
                  <a:cubicBezTo>
                    <a:pt x="801370" y="814070"/>
                    <a:pt x="676910" y="831850"/>
                    <a:pt x="612140" y="788670"/>
                  </a:cubicBezTo>
                  <a:cubicBezTo>
                    <a:pt x="549910" y="746760"/>
                    <a:pt x="505460" y="642620"/>
                    <a:pt x="477520" y="589280"/>
                  </a:cubicBezTo>
                  <a:cubicBezTo>
                    <a:pt x="461010" y="557530"/>
                    <a:pt x="450850" y="534670"/>
                    <a:pt x="445770" y="509270"/>
                  </a:cubicBezTo>
                  <a:cubicBezTo>
                    <a:pt x="440690" y="487680"/>
                    <a:pt x="439420" y="469900"/>
                    <a:pt x="441960" y="445770"/>
                  </a:cubicBezTo>
                  <a:cubicBezTo>
                    <a:pt x="445770" y="411480"/>
                    <a:pt x="458470" y="359410"/>
                    <a:pt x="480060" y="323850"/>
                  </a:cubicBezTo>
                  <a:cubicBezTo>
                    <a:pt x="501650" y="288290"/>
                    <a:pt x="534670" y="255270"/>
                    <a:pt x="570230" y="233680"/>
                  </a:cubicBezTo>
                  <a:cubicBezTo>
                    <a:pt x="605790" y="212090"/>
                    <a:pt x="651510" y="199390"/>
                    <a:pt x="692150" y="196850"/>
                  </a:cubicBezTo>
                  <a:cubicBezTo>
                    <a:pt x="734060" y="194310"/>
                    <a:pt x="779780" y="203200"/>
                    <a:pt x="817880" y="219710"/>
                  </a:cubicBezTo>
                  <a:cubicBezTo>
                    <a:pt x="855980" y="236220"/>
                    <a:pt x="892810" y="265430"/>
                    <a:pt x="918210" y="298450"/>
                  </a:cubicBezTo>
                  <a:cubicBezTo>
                    <a:pt x="943610" y="330200"/>
                    <a:pt x="979170" y="406400"/>
                    <a:pt x="969010" y="414020"/>
                  </a:cubicBezTo>
                  <a:cubicBezTo>
                    <a:pt x="952500" y="426720"/>
                    <a:pt x="695960" y="223520"/>
                    <a:pt x="706120" y="204470"/>
                  </a:cubicBezTo>
                  <a:cubicBezTo>
                    <a:pt x="713740" y="187960"/>
                    <a:pt x="858520" y="234950"/>
                    <a:pt x="933450" y="261620"/>
                  </a:cubicBezTo>
                  <a:cubicBezTo>
                    <a:pt x="1010920" y="289560"/>
                    <a:pt x="1089660" y="320040"/>
                    <a:pt x="1164590" y="368300"/>
                  </a:cubicBezTo>
                  <a:cubicBezTo>
                    <a:pt x="1249680" y="422910"/>
                    <a:pt x="1358900" y="500380"/>
                    <a:pt x="1412240" y="580390"/>
                  </a:cubicBezTo>
                  <a:cubicBezTo>
                    <a:pt x="1457960" y="648970"/>
                    <a:pt x="1437640" y="753110"/>
                    <a:pt x="1485900" y="808990"/>
                  </a:cubicBezTo>
                  <a:cubicBezTo>
                    <a:pt x="1534160" y="864870"/>
                    <a:pt x="1634490" y="869950"/>
                    <a:pt x="1700530" y="916940"/>
                  </a:cubicBezTo>
                  <a:cubicBezTo>
                    <a:pt x="1770380" y="967740"/>
                    <a:pt x="1838960" y="1037590"/>
                    <a:pt x="1892300" y="1107440"/>
                  </a:cubicBezTo>
                  <a:cubicBezTo>
                    <a:pt x="1943100" y="1173480"/>
                    <a:pt x="1997710" y="1264920"/>
                    <a:pt x="2014220" y="1323340"/>
                  </a:cubicBezTo>
                  <a:cubicBezTo>
                    <a:pt x="2024380" y="1358900"/>
                    <a:pt x="2021840" y="1384300"/>
                    <a:pt x="2018030" y="1413510"/>
                  </a:cubicBezTo>
                  <a:cubicBezTo>
                    <a:pt x="2014220" y="1442720"/>
                    <a:pt x="2006600" y="1474470"/>
                    <a:pt x="1993900" y="1501140"/>
                  </a:cubicBezTo>
                  <a:cubicBezTo>
                    <a:pt x="1981200" y="1527810"/>
                    <a:pt x="1963420" y="1553210"/>
                    <a:pt x="1943100" y="1574800"/>
                  </a:cubicBezTo>
                  <a:cubicBezTo>
                    <a:pt x="1922780" y="1596390"/>
                    <a:pt x="1897380" y="1615440"/>
                    <a:pt x="1870710" y="1629410"/>
                  </a:cubicBezTo>
                  <a:cubicBezTo>
                    <a:pt x="1844040" y="1643380"/>
                    <a:pt x="1814830" y="1652270"/>
                    <a:pt x="1785620" y="1657350"/>
                  </a:cubicBezTo>
                  <a:cubicBezTo>
                    <a:pt x="1756410" y="1662430"/>
                    <a:pt x="1724660" y="1662430"/>
                    <a:pt x="1695450" y="1657350"/>
                  </a:cubicBezTo>
                  <a:cubicBezTo>
                    <a:pt x="1666240" y="1652270"/>
                    <a:pt x="1637030" y="1642110"/>
                    <a:pt x="1610360" y="1628140"/>
                  </a:cubicBezTo>
                  <a:cubicBezTo>
                    <a:pt x="1583690" y="1614170"/>
                    <a:pt x="1558290" y="1593850"/>
                    <a:pt x="1537970" y="1572260"/>
                  </a:cubicBezTo>
                  <a:cubicBezTo>
                    <a:pt x="1517650" y="1550670"/>
                    <a:pt x="1501140" y="1525270"/>
                    <a:pt x="1488440" y="1498600"/>
                  </a:cubicBezTo>
                  <a:cubicBezTo>
                    <a:pt x="1475740" y="1471930"/>
                    <a:pt x="1466850" y="1440180"/>
                    <a:pt x="1464310" y="1410970"/>
                  </a:cubicBezTo>
                  <a:cubicBezTo>
                    <a:pt x="1461770" y="1381760"/>
                    <a:pt x="1463040" y="1350010"/>
                    <a:pt x="1469390" y="1320800"/>
                  </a:cubicBezTo>
                  <a:cubicBezTo>
                    <a:pt x="1475740" y="1291590"/>
                    <a:pt x="1488440" y="1262380"/>
                    <a:pt x="1503680" y="1236980"/>
                  </a:cubicBezTo>
                  <a:cubicBezTo>
                    <a:pt x="1518920" y="1211580"/>
                    <a:pt x="1539240" y="1188720"/>
                    <a:pt x="1562100" y="1169670"/>
                  </a:cubicBezTo>
                  <a:cubicBezTo>
                    <a:pt x="1584960" y="1150620"/>
                    <a:pt x="1611630" y="1134110"/>
                    <a:pt x="1639570" y="1122680"/>
                  </a:cubicBezTo>
                  <a:cubicBezTo>
                    <a:pt x="1667510" y="1111250"/>
                    <a:pt x="1699260" y="1104900"/>
                    <a:pt x="1728470" y="1103630"/>
                  </a:cubicBezTo>
                  <a:cubicBezTo>
                    <a:pt x="1757680" y="1102360"/>
                    <a:pt x="1789430" y="1107440"/>
                    <a:pt x="1817370" y="1115060"/>
                  </a:cubicBezTo>
                  <a:cubicBezTo>
                    <a:pt x="1845310" y="1122680"/>
                    <a:pt x="1874520" y="1136650"/>
                    <a:pt x="1898650" y="1153160"/>
                  </a:cubicBezTo>
                  <a:cubicBezTo>
                    <a:pt x="1922780" y="1169670"/>
                    <a:pt x="1946910" y="1191260"/>
                    <a:pt x="1964690" y="1215390"/>
                  </a:cubicBezTo>
                  <a:cubicBezTo>
                    <a:pt x="1982470" y="1239520"/>
                    <a:pt x="1997710" y="1267460"/>
                    <a:pt x="2006600" y="1295400"/>
                  </a:cubicBezTo>
                  <a:cubicBezTo>
                    <a:pt x="2015490" y="1323340"/>
                    <a:pt x="2020570" y="1355090"/>
                    <a:pt x="2020570" y="1384300"/>
                  </a:cubicBezTo>
                  <a:cubicBezTo>
                    <a:pt x="2020570" y="1413510"/>
                    <a:pt x="2015490" y="1445260"/>
                    <a:pt x="2005330" y="1473200"/>
                  </a:cubicBezTo>
                  <a:cubicBezTo>
                    <a:pt x="1995170" y="1501140"/>
                    <a:pt x="1979930" y="1529080"/>
                    <a:pt x="1962150" y="1551940"/>
                  </a:cubicBezTo>
                  <a:cubicBezTo>
                    <a:pt x="1944370" y="1576070"/>
                    <a:pt x="1920240" y="1597660"/>
                    <a:pt x="1896110" y="1614170"/>
                  </a:cubicBezTo>
                  <a:cubicBezTo>
                    <a:pt x="1871980" y="1630680"/>
                    <a:pt x="1842770" y="1643380"/>
                    <a:pt x="1814830" y="1651000"/>
                  </a:cubicBezTo>
                  <a:cubicBezTo>
                    <a:pt x="1785620" y="1658620"/>
                    <a:pt x="1753870" y="1661160"/>
                    <a:pt x="1724660" y="1659890"/>
                  </a:cubicBezTo>
                  <a:cubicBezTo>
                    <a:pt x="1695450" y="1658620"/>
                    <a:pt x="1664970" y="1652270"/>
                    <a:pt x="1637030" y="1640840"/>
                  </a:cubicBezTo>
                  <a:cubicBezTo>
                    <a:pt x="1609090" y="1629410"/>
                    <a:pt x="1582420" y="1612900"/>
                    <a:pt x="1559560" y="1593850"/>
                  </a:cubicBezTo>
                  <a:cubicBezTo>
                    <a:pt x="1536700" y="1574800"/>
                    <a:pt x="1517650" y="1550670"/>
                    <a:pt x="1502410" y="1525270"/>
                  </a:cubicBezTo>
                  <a:cubicBezTo>
                    <a:pt x="1487170" y="1499870"/>
                    <a:pt x="1477010" y="1440180"/>
                    <a:pt x="1469390" y="1440180"/>
                  </a:cubicBezTo>
                  <a:cubicBezTo>
                    <a:pt x="1465580" y="1440180"/>
                    <a:pt x="1466850" y="1456690"/>
                    <a:pt x="1461770" y="1457960"/>
                  </a:cubicBezTo>
                  <a:cubicBezTo>
                    <a:pt x="1443990" y="1460500"/>
                    <a:pt x="1370330" y="1330960"/>
                    <a:pt x="1310640" y="1276350"/>
                  </a:cubicBezTo>
                  <a:cubicBezTo>
                    <a:pt x="1245870" y="1216660"/>
                    <a:pt x="1144270" y="1187450"/>
                    <a:pt x="1082040" y="1118870"/>
                  </a:cubicBezTo>
                  <a:cubicBezTo>
                    <a:pt x="1016000" y="1046480"/>
                    <a:pt x="1007110" y="935990"/>
                    <a:pt x="928370" y="849630"/>
                  </a:cubicBezTo>
                  <a:cubicBezTo>
                    <a:pt x="820420" y="730250"/>
                    <a:pt x="488950" y="585470"/>
                    <a:pt x="445770" y="509270"/>
                  </a:cubicBezTo>
                  <a:cubicBezTo>
                    <a:pt x="431800" y="483870"/>
                    <a:pt x="439420" y="469900"/>
                    <a:pt x="441960" y="445770"/>
                  </a:cubicBezTo>
                  <a:cubicBezTo>
                    <a:pt x="445770" y="411480"/>
                    <a:pt x="458470" y="359410"/>
                    <a:pt x="480060" y="323850"/>
                  </a:cubicBezTo>
                  <a:cubicBezTo>
                    <a:pt x="501650" y="288290"/>
                    <a:pt x="534670" y="255270"/>
                    <a:pt x="570230" y="233680"/>
                  </a:cubicBezTo>
                  <a:cubicBezTo>
                    <a:pt x="605790" y="212090"/>
                    <a:pt x="651510" y="199390"/>
                    <a:pt x="692150" y="196850"/>
                  </a:cubicBezTo>
                  <a:cubicBezTo>
                    <a:pt x="734060" y="194310"/>
                    <a:pt x="779780" y="203200"/>
                    <a:pt x="817880" y="219710"/>
                  </a:cubicBezTo>
                  <a:cubicBezTo>
                    <a:pt x="854710" y="236220"/>
                    <a:pt x="891540" y="266700"/>
                    <a:pt x="916940" y="298450"/>
                  </a:cubicBezTo>
                  <a:cubicBezTo>
                    <a:pt x="942340" y="331470"/>
                    <a:pt x="943610" y="401320"/>
                    <a:pt x="969010" y="414020"/>
                  </a:cubicBezTo>
                  <a:cubicBezTo>
                    <a:pt x="988060" y="422910"/>
                    <a:pt x="1009650" y="392430"/>
                    <a:pt x="1038860" y="396240"/>
                  </a:cubicBezTo>
                  <a:cubicBezTo>
                    <a:pt x="1093470" y="402590"/>
                    <a:pt x="1224280" y="476250"/>
                    <a:pt x="1263650" y="513080"/>
                  </a:cubicBezTo>
                  <a:cubicBezTo>
                    <a:pt x="1283970" y="530860"/>
                    <a:pt x="1287780" y="547370"/>
                    <a:pt x="1296670" y="566420"/>
                  </a:cubicBezTo>
                  <a:cubicBezTo>
                    <a:pt x="1305560" y="585470"/>
                    <a:pt x="1313180" y="600710"/>
                    <a:pt x="1316990" y="624840"/>
                  </a:cubicBezTo>
                  <a:cubicBezTo>
                    <a:pt x="1322070" y="657860"/>
                    <a:pt x="1323340" y="709930"/>
                    <a:pt x="1311910" y="749300"/>
                  </a:cubicBezTo>
                  <a:cubicBezTo>
                    <a:pt x="1300480" y="787400"/>
                    <a:pt x="1278890" y="828040"/>
                    <a:pt x="1250950" y="857250"/>
                  </a:cubicBezTo>
                  <a:cubicBezTo>
                    <a:pt x="1223010" y="886460"/>
                    <a:pt x="1184910" y="910590"/>
                    <a:pt x="1146810" y="923290"/>
                  </a:cubicBezTo>
                  <a:cubicBezTo>
                    <a:pt x="1108710" y="935990"/>
                    <a:pt x="1061720" y="939800"/>
                    <a:pt x="1022350" y="933450"/>
                  </a:cubicBezTo>
                  <a:cubicBezTo>
                    <a:pt x="982980" y="927100"/>
                    <a:pt x="935990" y="904240"/>
                    <a:pt x="908050" y="885190"/>
                  </a:cubicBezTo>
                  <a:cubicBezTo>
                    <a:pt x="887730" y="872490"/>
                    <a:pt x="875030" y="861060"/>
                    <a:pt x="863600" y="842010"/>
                  </a:cubicBezTo>
                  <a:cubicBezTo>
                    <a:pt x="848360" y="816610"/>
                    <a:pt x="864870" y="758190"/>
                    <a:pt x="838200" y="736600"/>
                  </a:cubicBezTo>
                  <a:cubicBezTo>
                    <a:pt x="797560" y="703580"/>
                    <a:pt x="674370" y="741680"/>
                    <a:pt x="593090" y="728980"/>
                  </a:cubicBezTo>
                  <a:cubicBezTo>
                    <a:pt x="509270" y="716280"/>
                    <a:pt x="416560" y="697230"/>
                    <a:pt x="341630" y="657860"/>
                  </a:cubicBezTo>
                  <a:cubicBezTo>
                    <a:pt x="266700" y="619760"/>
                    <a:pt x="194310" y="547370"/>
                    <a:pt x="143510" y="497840"/>
                  </a:cubicBezTo>
                  <a:cubicBezTo>
                    <a:pt x="106680" y="462280"/>
                    <a:pt x="81280" y="431800"/>
                    <a:pt x="58420" y="396240"/>
                  </a:cubicBezTo>
                  <a:cubicBezTo>
                    <a:pt x="36830" y="363220"/>
                    <a:pt x="15240" y="330200"/>
                    <a:pt x="7620" y="293370"/>
                  </a:cubicBezTo>
                  <a:cubicBezTo>
                    <a:pt x="0" y="257810"/>
                    <a:pt x="3810" y="209550"/>
                    <a:pt x="10160" y="179070"/>
                  </a:cubicBezTo>
                  <a:cubicBezTo>
                    <a:pt x="15240" y="157480"/>
                    <a:pt x="20320" y="144780"/>
                    <a:pt x="31750" y="125730"/>
                  </a:cubicBezTo>
                  <a:cubicBezTo>
                    <a:pt x="48260" y="99060"/>
                    <a:pt x="78740" y="62230"/>
                    <a:pt x="110490" y="41910"/>
                  </a:cubicBezTo>
                  <a:cubicBezTo>
                    <a:pt x="140970" y="21590"/>
                    <a:pt x="181610" y="7620"/>
                    <a:pt x="218440" y="3810"/>
                  </a:cubicBezTo>
                  <a:cubicBezTo>
                    <a:pt x="255270" y="0"/>
                    <a:pt x="297180" y="6350"/>
                    <a:pt x="331470" y="20320"/>
                  </a:cubicBezTo>
                  <a:cubicBezTo>
                    <a:pt x="365760" y="34290"/>
                    <a:pt x="424180" y="86360"/>
                    <a:pt x="424180" y="86360"/>
                  </a:cubicBezTo>
                </a:path>
              </a:pathLst>
            </a:custGeom>
            <a:solidFill>
              <a:srgbClr val="46B478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3015846" y="7303067"/>
            <a:ext cx="687766" cy="761647"/>
            <a:chOff x="0" y="0"/>
            <a:chExt cx="650240" cy="720090"/>
          </a:xfrm>
        </p:grpSpPr>
        <p:sp>
          <p:nvSpPr>
            <p:cNvPr id="60" name="Freeform 60"/>
            <p:cNvSpPr/>
            <p:nvPr/>
          </p:nvSpPr>
          <p:spPr>
            <a:xfrm>
              <a:off x="49530" y="49530"/>
              <a:ext cx="554990" cy="622300"/>
            </a:xfrm>
            <a:custGeom>
              <a:avLst/>
              <a:gdLst/>
              <a:ahLst/>
              <a:cxnLst/>
              <a:rect l="l" t="t" r="r" b="b"/>
              <a:pathLst>
                <a:path w="554990" h="622300">
                  <a:moveTo>
                    <a:pt x="538480" y="318770"/>
                  </a:moveTo>
                  <a:cubicBezTo>
                    <a:pt x="486410" y="450850"/>
                    <a:pt x="436880" y="524510"/>
                    <a:pt x="402590" y="557530"/>
                  </a:cubicBezTo>
                  <a:cubicBezTo>
                    <a:pt x="381000" y="579120"/>
                    <a:pt x="360680" y="590550"/>
                    <a:pt x="337820" y="600710"/>
                  </a:cubicBezTo>
                  <a:cubicBezTo>
                    <a:pt x="314960" y="610870"/>
                    <a:pt x="288290" y="617220"/>
                    <a:pt x="262890" y="619760"/>
                  </a:cubicBezTo>
                  <a:cubicBezTo>
                    <a:pt x="237490" y="622300"/>
                    <a:pt x="210820" y="621030"/>
                    <a:pt x="185420" y="614680"/>
                  </a:cubicBezTo>
                  <a:cubicBezTo>
                    <a:pt x="161290" y="608330"/>
                    <a:pt x="135890" y="598170"/>
                    <a:pt x="114300" y="585470"/>
                  </a:cubicBezTo>
                  <a:cubicBezTo>
                    <a:pt x="92710" y="571500"/>
                    <a:pt x="72390" y="553720"/>
                    <a:pt x="55880" y="534670"/>
                  </a:cubicBezTo>
                  <a:cubicBezTo>
                    <a:pt x="39370" y="514350"/>
                    <a:pt x="25400" y="491490"/>
                    <a:pt x="16510" y="467360"/>
                  </a:cubicBezTo>
                  <a:cubicBezTo>
                    <a:pt x="7620" y="443230"/>
                    <a:pt x="2540" y="417830"/>
                    <a:pt x="1270" y="392430"/>
                  </a:cubicBezTo>
                  <a:cubicBezTo>
                    <a:pt x="0" y="367030"/>
                    <a:pt x="2540" y="339090"/>
                    <a:pt x="10160" y="314960"/>
                  </a:cubicBezTo>
                  <a:cubicBezTo>
                    <a:pt x="17780" y="290830"/>
                    <a:pt x="27940" y="265430"/>
                    <a:pt x="43180" y="245110"/>
                  </a:cubicBezTo>
                  <a:cubicBezTo>
                    <a:pt x="57150" y="224790"/>
                    <a:pt x="77470" y="205740"/>
                    <a:pt x="97790" y="190500"/>
                  </a:cubicBezTo>
                  <a:cubicBezTo>
                    <a:pt x="118110" y="175260"/>
                    <a:pt x="142240" y="162560"/>
                    <a:pt x="166370" y="154940"/>
                  </a:cubicBezTo>
                  <a:cubicBezTo>
                    <a:pt x="190500" y="147320"/>
                    <a:pt x="217170" y="143510"/>
                    <a:pt x="242570" y="143510"/>
                  </a:cubicBezTo>
                  <a:cubicBezTo>
                    <a:pt x="267970" y="143510"/>
                    <a:pt x="294640" y="147320"/>
                    <a:pt x="318770" y="156210"/>
                  </a:cubicBezTo>
                  <a:cubicBezTo>
                    <a:pt x="342900" y="163830"/>
                    <a:pt x="365760" y="177800"/>
                    <a:pt x="386080" y="193040"/>
                  </a:cubicBezTo>
                  <a:cubicBezTo>
                    <a:pt x="406400" y="208280"/>
                    <a:pt x="425450" y="228600"/>
                    <a:pt x="439420" y="250190"/>
                  </a:cubicBezTo>
                  <a:cubicBezTo>
                    <a:pt x="453390" y="271780"/>
                    <a:pt x="464820" y="297180"/>
                    <a:pt x="471170" y="321310"/>
                  </a:cubicBezTo>
                  <a:cubicBezTo>
                    <a:pt x="477520" y="345440"/>
                    <a:pt x="480060" y="372110"/>
                    <a:pt x="478790" y="397510"/>
                  </a:cubicBezTo>
                  <a:cubicBezTo>
                    <a:pt x="477520" y="422910"/>
                    <a:pt x="471170" y="449580"/>
                    <a:pt x="461010" y="473710"/>
                  </a:cubicBezTo>
                  <a:cubicBezTo>
                    <a:pt x="450850" y="496570"/>
                    <a:pt x="436880" y="519430"/>
                    <a:pt x="420370" y="538480"/>
                  </a:cubicBezTo>
                  <a:cubicBezTo>
                    <a:pt x="403860" y="557530"/>
                    <a:pt x="382270" y="575310"/>
                    <a:pt x="360680" y="588010"/>
                  </a:cubicBezTo>
                  <a:cubicBezTo>
                    <a:pt x="339090" y="600710"/>
                    <a:pt x="313690" y="610870"/>
                    <a:pt x="288290" y="615950"/>
                  </a:cubicBezTo>
                  <a:cubicBezTo>
                    <a:pt x="262890" y="621030"/>
                    <a:pt x="236220" y="622300"/>
                    <a:pt x="210820" y="619760"/>
                  </a:cubicBezTo>
                  <a:cubicBezTo>
                    <a:pt x="185420" y="617220"/>
                    <a:pt x="160020" y="609600"/>
                    <a:pt x="137160" y="598170"/>
                  </a:cubicBezTo>
                  <a:cubicBezTo>
                    <a:pt x="114300" y="586740"/>
                    <a:pt x="91440" y="571500"/>
                    <a:pt x="73660" y="553720"/>
                  </a:cubicBezTo>
                  <a:cubicBezTo>
                    <a:pt x="54610" y="535940"/>
                    <a:pt x="38100" y="514350"/>
                    <a:pt x="26670" y="491490"/>
                  </a:cubicBezTo>
                  <a:cubicBezTo>
                    <a:pt x="15240" y="468630"/>
                    <a:pt x="7620" y="443230"/>
                    <a:pt x="3810" y="417830"/>
                  </a:cubicBezTo>
                  <a:cubicBezTo>
                    <a:pt x="0" y="392430"/>
                    <a:pt x="0" y="365760"/>
                    <a:pt x="3810" y="340360"/>
                  </a:cubicBezTo>
                  <a:cubicBezTo>
                    <a:pt x="7620" y="314960"/>
                    <a:pt x="16510" y="289560"/>
                    <a:pt x="29210" y="267970"/>
                  </a:cubicBezTo>
                  <a:cubicBezTo>
                    <a:pt x="41910" y="245110"/>
                    <a:pt x="74930" y="205740"/>
                    <a:pt x="77470" y="207010"/>
                  </a:cubicBezTo>
                  <a:cubicBezTo>
                    <a:pt x="78740" y="208280"/>
                    <a:pt x="60960" y="241300"/>
                    <a:pt x="60960" y="241300"/>
                  </a:cubicBezTo>
                  <a:cubicBezTo>
                    <a:pt x="59690" y="241300"/>
                    <a:pt x="99060" y="137160"/>
                    <a:pt x="119380" y="105410"/>
                  </a:cubicBezTo>
                  <a:cubicBezTo>
                    <a:pt x="132080" y="86360"/>
                    <a:pt x="139700" y="76200"/>
                    <a:pt x="156210" y="62230"/>
                  </a:cubicBezTo>
                  <a:cubicBezTo>
                    <a:pt x="180340" y="43180"/>
                    <a:pt x="226060" y="17780"/>
                    <a:pt x="255270" y="8890"/>
                  </a:cubicBezTo>
                  <a:cubicBezTo>
                    <a:pt x="276860" y="2540"/>
                    <a:pt x="290830" y="0"/>
                    <a:pt x="312420" y="1270"/>
                  </a:cubicBezTo>
                  <a:cubicBezTo>
                    <a:pt x="342900" y="2540"/>
                    <a:pt x="389890" y="10160"/>
                    <a:pt x="422910" y="26670"/>
                  </a:cubicBezTo>
                  <a:cubicBezTo>
                    <a:pt x="455930" y="43180"/>
                    <a:pt x="487680" y="69850"/>
                    <a:pt x="509270" y="100330"/>
                  </a:cubicBezTo>
                  <a:cubicBezTo>
                    <a:pt x="530860" y="129540"/>
                    <a:pt x="544830" y="168910"/>
                    <a:pt x="549910" y="205740"/>
                  </a:cubicBezTo>
                  <a:cubicBezTo>
                    <a:pt x="554990" y="242570"/>
                    <a:pt x="538480" y="318770"/>
                    <a:pt x="538480" y="318770"/>
                  </a:cubicBezTo>
                </a:path>
              </a:pathLst>
            </a:custGeom>
            <a:solidFill>
              <a:srgbClr val="46B478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12958085" y="3809161"/>
            <a:ext cx="861051" cy="2965992"/>
            <a:chOff x="0" y="0"/>
            <a:chExt cx="814070" cy="2804160"/>
          </a:xfrm>
        </p:grpSpPr>
        <p:sp>
          <p:nvSpPr>
            <p:cNvPr id="62" name="Freeform 62"/>
            <p:cNvSpPr/>
            <p:nvPr/>
          </p:nvSpPr>
          <p:spPr>
            <a:xfrm>
              <a:off x="41910" y="46990"/>
              <a:ext cx="731520" cy="2711450"/>
            </a:xfrm>
            <a:custGeom>
              <a:avLst/>
              <a:gdLst/>
              <a:ahLst/>
              <a:cxnLst/>
              <a:rect l="l" t="t" r="r" b="b"/>
              <a:pathLst>
                <a:path w="731520" h="2711450">
                  <a:moveTo>
                    <a:pt x="528320" y="241300"/>
                  </a:moveTo>
                  <a:cubicBezTo>
                    <a:pt x="546100" y="683260"/>
                    <a:pt x="582930" y="764540"/>
                    <a:pt x="585470" y="850900"/>
                  </a:cubicBezTo>
                  <a:cubicBezTo>
                    <a:pt x="588010" y="933450"/>
                    <a:pt x="557530" y="999490"/>
                    <a:pt x="552450" y="1094740"/>
                  </a:cubicBezTo>
                  <a:cubicBezTo>
                    <a:pt x="546100" y="1229360"/>
                    <a:pt x="567690" y="1447800"/>
                    <a:pt x="567690" y="1581150"/>
                  </a:cubicBezTo>
                  <a:cubicBezTo>
                    <a:pt x="567690" y="1675130"/>
                    <a:pt x="557530" y="1727200"/>
                    <a:pt x="558800" y="1821180"/>
                  </a:cubicBezTo>
                  <a:cubicBezTo>
                    <a:pt x="561340" y="1955800"/>
                    <a:pt x="579120" y="2199640"/>
                    <a:pt x="595630" y="2310130"/>
                  </a:cubicBezTo>
                  <a:cubicBezTo>
                    <a:pt x="604520" y="2367280"/>
                    <a:pt x="623570" y="2402840"/>
                    <a:pt x="624840" y="2438400"/>
                  </a:cubicBezTo>
                  <a:cubicBezTo>
                    <a:pt x="626110" y="2463800"/>
                    <a:pt x="623570" y="2480310"/>
                    <a:pt x="615950" y="2504440"/>
                  </a:cubicBezTo>
                  <a:cubicBezTo>
                    <a:pt x="604520" y="2538730"/>
                    <a:pt x="581660" y="2588260"/>
                    <a:pt x="552450" y="2620010"/>
                  </a:cubicBezTo>
                  <a:cubicBezTo>
                    <a:pt x="523240" y="2651760"/>
                    <a:pt x="482600" y="2678430"/>
                    <a:pt x="441960" y="2692400"/>
                  </a:cubicBezTo>
                  <a:cubicBezTo>
                    <a:pt x="401320" y="2706370"/>
                    <a:pt x="353060" y="2711450"/>
                    <a:pt x="311150" y="2705100"/>
                  </a:cubicBezTo>
                  <a:cubicBezTo>
                    <a:pt x="269240" y="2698750"/>
                    <a:pt x="222250" y="2682240"/>
                    <a:pt x="187960" y="2656840"/>
                  </a:cubicBezTo>
                  <a:cubicBezTo>
                    <a:pt x="153670" y="2632710"/>
                    <a:pt x="120650" y="2600960"/>
                    <a:pt x="102870" y="2556510"/>
                  </a:cubicBezTo>
                  <a:cubicBezTo>
                    <a:pt x="78740" y="2494280"/>
                    <a:pt x="86360" y="2386330"/>
                    <a:pt x="95250" y="2303780"/>
                  </a:cubicBezTo>
                  <a:cubicBezTo>
                    <a:pt x="104140" y="2222500"/>
                    <a:pt x="146050" y="2160270"/>
                    <a:pt x="156210" y="2067560"/>
                  </a:cubicBezTo>
                  <a:cubicBezTo>
                    <a:pt x="170180" y="1938020"/>
                    <a:pt x="151130" y="1725930"/>
                    <a:pt x="137160" y="1592580"/>
                  </a:cubicBezTo>
                  <a:cubicBezTo>
                    <a:pt x="127000" y="1494790"/>
                    <a:pt x="113030" y="1424940"/>
                    <a:pt x="95250" y="1339850"/>
                  </a:cubicBezTo>
                  <a:cubicBezTo>
                    <a:pt x="76200" y="1252220"/>
                    <a:pt x="35560" y="1169670"/>
                    <a:pt x="24130" y="1075690"/>
                  </a:cubicBezTo>
                  <a:cubicBezTo>
                    <a:pt x="11430" y="974090"/>
                    <a:pt x="22860" y="859790"/>
                    <a:pt x="30480" y="749300"/>
                  </a:cubicBezTo>
                  <a:cubicBezTo>
                    <a:pt x="38100" y="633730"/>
                    <a:pt x="36830" y="499110"/>
                    <a:pt x="72390" y="397510"/>
                  </a:cubicBezTo>
                  <a:cubicBezTo>
                    <a:pt x="102870" y="308610"/>
                    <a:pt x="201930" y="162560"/>
                    <a:pt x="214630" y="167640"/>
                  </a:cubicBezTo>
                  <a:cubicBezTo>
                    <a:pt x="226060" y="172720"/>
                    <a:pt x="179070" y="377190"/>
                    <a:pt x="168910" y="377190"/>
                  </a:cubicBezTo>
                  <a:cubicBezTo>
                    <a:pt x="162560" y="377190"/>
                    <a:pt x="153670" y="316230"/>
                    <a:pt x="154940" y="285750"/>
                  </a:cubicBezTo>
                  <a:cubicBezTo>
                    <a:pt x="156210" y="255270"/>
                    <a:pt x="162560" y="223520"/>
                    <a:pt x="172720" y="195580"/>
                  </a:cubicBezTo>
                  <a:cubicBezTo>
                    <a:pt x="182880" y="167640"/>
                    <a:pt x="198120" y="139700"/>
                    <a:pt x="217170" y="115570"/>
                  </a:cubicBezTo>
                  <a:cubicBezTo>
                    <a:pt x="236220" y="91440"/>
                    <a:pt x="260350" y="69850"/>
                    <a:pt x="285750" y="53340"/>
                  </a:cubicBezTo>
                  <a:cubicBezTo>
                    <a:pt x="311150" y="36830"/>
                    <a:pt x="340360" y="24130"/>
                    <a:pt x="369570" y="16510"/>
                  </a:cubicBezTo>
                  <a:cubicBezTo>
                    <a:pt x="398780" y="8890"/>
                    <a:pt x="430530" y="6350"/>
                    <a:pt x="461010" y="8890"/>
                  </a:cubicBezTo>
                  <a:cubicBezTo>
                    <a:pt x="491490" y="11430"/>
                    <a:pt x="521970" y="19050"/>
                    <a:pt x="549910" y="30480"/>
                  </a:cubicBezTo>
                  <a:cubicBezTo>
                    <a:pt x="577850" y="41910"/>
                    <a:pt x="605790" y="59690"/>
                    <a:pt x="628650" y="80010"/>
                  </a:cubicBezTo>
                  <a:cubicBezTo>
                    <a:pt x="651510" y="100330"/>
                    <a:pt x="670560" y="124460"/>
                    <a:pt x="685800" y="151130"/>
                  </a:cubicBezTo>
                  <a:cubicBezTo>
                    <a:pt x="701040" y="177800"/>
                    <a:pt x="712470" y="208280"/>
                    <a:pt x="718820" y="237490"/>
                  </a:cubicBezTo>
                  <a:cubicBezTo>
                    <a:pt x="725170" y="266700"/>
                    <a:pt x="725170" y="299720"/>
                    <a:pt x="721360" y="328930"/>
                  </a:cubicBezTo>
                  <a:cubicBezTo>
                    <a:pt x="717550" y="359410"/>
                    <a:pt x="707390" y="389890"/>
                    <a:pt x="694690" y="416560"/>
                  </a:cubicBezTo>
                  <a:cubicBezTo>
                    <a:pt x="680720" y="443230"/>
                    <a:pt x="662940" y="469900"/>
                    <a:pt x="641350" y="491490"/>
                  </a:cubicBezTo>
                  <a:cubicBezTo>
                    <a:pt x="619760" y="513080"/>
                    <a:pt x="593090" y="532130"/>
                    <a:pt x="566420" y="546100"/>
                  </a:cubicBezTo>
                  <a:cubicBezTo>
                    <a:pt x="539750" y="560070"/>
                    <a:pt x="509270" y="568960"/>
                    <a:pt x="478790" y="572770"/>
                  </a:cubicBezTo>
                  <a:cubicBezTo>
                    <a:pt x="449580" y="576580"/>
                    <a:pt x="416560" y="576580"/>
                    <a:pt x="387350" y="571500"/>
                  </a:cubicBezTo>
                  <a:cubicBezTo>
                    <a:pt x="358140" y="566420"/>
                    <a:pt x="327660" y="554990"/>
                    <a:pt x="300990" y="539750"/>
                  </a:cubicBezTo>
                  <a:cubicBezTo>
                    <a:pt x="274320" y="524510"/>
                    <a:pt x="248920" y="505460"/>
                    <a:pt x="228600" y="482600"/>
                  </a:cubicBezTo>
                  <a:cubicBezTo>
                    <a:pt x="208280" y="459740"/>
                    <a:pt x="191770" y="433070"/>
                    <a:pt x="179070" y="405130"/>
                  </a:cubicBezTo>
                  <a:cubicBezTo>
                    <a:pt x="167640" y="377190"/>
                    <a:pt x="158750" y="346710"/>
                    <a:pt x="156210" y="316230"/>
                  </a:cubicBezTo>
                  <a:cubicBezTo>
                    <a:pt x="153670" y="285750"/>
                    <a:pt x="156210" y="254000"/>
                    <a:pt x="163830" y="224790"/>
                  </a:cubicBezTo>
                  <a:cubicBezTo>
                    <a:pt x="171450" y="195580"/>
                    <a:pt x="182880" y="165100"/>
                    <a:pt x="199390" y="139700"/>
                  </a:cubicBezTo>
                  <a:cubicBezTo>
                    <a:pt x="215900" y="114300"/>
                    <a:pt x="237490" y="90170"/>
                    <a:pt x="260350" y="71120"/>
                  </a:cubicBezTo>
                  <a:cubicBezTo>
                    <a:pt x="284480" y="52070"/>
                    <a:pt x="312420" y="35560"/>
                    <a:pt x="340360" y="25400"/>
                  </a:cubicBezTo>
                  <a:cubicBezTo>
                    <a:pt x="368300" y="15240"/>
                    <a:pt x="400050" y="8890"/>
                    <a:pt x="430530" y="7620"/>
                  </a:cubicBezTo>
                  <a:cubicBezTo>
                    <a:pt x="461010" y="6350"/>
                    <a:pt x="492760" y="11430"/>
                    <a:pt x="521970" y="20320"/>
                  </a:cubicBezTo>
                  <a:cubicBezTo>
                    <a:pt x="551180" y="29210"/>
                    <a:pt x="580390" y="43180"/>
                    <a:pt x="604520" y="60960"/>
                  </a:cubicBezTo>
                  <a:cubicBezTo>
                    <a:pt x="628650" y="78740"/>
                    <a:pt x="651510" y="100330"/>
                    <a:pt x="669290" y="124460"/>
                  </a:cubicBezTo>
                  <a:cubicBezTo>
                    <a:pt x="687070" y="148590"/>
                    <a:pt x="708660" y="168910"/>
                    <a:pt x="711200" y="207010"/>
                  </a:cubicBezTo>
                  <a:cubicBezTo>
                    <a:pt x="717550" y="279400"/>
                    <a:pt x="627380" y="435610"/>
                    <a:pt x="605790" y="538480"/>
                  </a:cubicBezTo>
                  <a:cubicBezTo>
                    <a:pt x="588010" y="623570"/>
                    <a:pt x="584200" y="697230"/>
                    <a:pt x="581660" y="777240"/>
                  </a:cubicBezTo>
                  <a:cubicBezTo>
                    <a:pt x="579120" y="857250"/>
                    <a:pt x="575310" y="934720"/>
                    <a:pt x="588010" y="1019810"/>
                  </a:cubicBezTo>
                  <a:cubicBezTo>
                    <a:pt x="601980" y="1116330"/>
                    <a:pt x="650240" y="1226820"/>
                    <a:pt x="668020" y="1323340"/>
                  </a:cubicBezTo>
                  <a:cubicBezTo>
                    <a:pt x="683260" y="1408430"/>
                    <a:pt x="685800" y="1470660"/>
                    <a:pt x="692150" y="1567180"/>
                  </a:cubicBezTo>
                  <a:cubicBezTo>
                    <a:pt x="701040" y="1708150"/>
                    <a:pt x="731520" y="1953260"/>
                    <a:pt x="702310" y="2087880"/>
                  </a:cubicBezTo>
                  <a:cubicBezTo>
                    <a:pt x="681990" y="2180590"/>
                    <a:pt x="603250" y="2245360"/>
                    <a:pt x="595630" y="2310130"/>
                  </a:cubicBezTo>
                  <a:cubicBezTo>
                    <a:pt x="590550" y="2357120"/>
                    <a:pt x="626110" y="2395220"/>
                    <a:pt x="624840" y="2438400"/>
                  </a:cubicBezTo>
                  <a:cubicBezTo>
                    <a:pt x="623570" y="2480310"/>
                    <a:pt x="610870" y="2528570"/>
                    <a:pt x="590550" y="2565400"/>
                  </a:cubicBezTo>
                  <a:cubicBezTo>
                    <a:pt x="570230" y="2602230"/>
                    <a:pt x="537210" y="2639060"/>
                    <a:pt x="501650" y="2661920"/>
                  </a:cubicBezTo>
                  <a:cubicBezTo>
                    <a:pt x="466090" y="2686050"/>
                    <a:pt x="420370" y="2702560"/>
                    <a:pt x="377190" y="2706370"/>
                  </a:cubicBezTo>
                  <a:cubicBezTo>
                    <a:pt x="335280" y="2710180"/>
                    <a:pt x="280670" y="2700020"/>
                    <a:pt x="246380" y="2688590"/>
                  </a:cubicBezTo>
                  <a:cubicBezTo>
                    <a:pt x="222250" y="2680970"/>
                    <a:pt x="208280" y="2673350"/>
                    <a:pt x="187960" y="2656840"/>
                  </a:cubicBezTo>
                  <a:cubicBezTo>
                    <a:pt x="160020" y="2633980"/>
                    <a:pt x="99060" y="2573020"/>
                    <a:pt x="102870" y="2556510"/>
                  </a:cubicBezTo>
                  <a:cubicBezTo>
                    <a:pt x="105410" y="2547620"/>
                    <a:pt x="127000" y="2555240"/>
                    <a:pt x="133350" y="2543810"/>
                  </a:cubicBezTo>
                  <a:cubicBezTo>
                    <a:pt x="152400" y="2506980"/>
                    <a:pt x="76200" y="2324100"/>
                    <a:pt x="57150" y="2214880"/>
                  </a:cubicBezTo>
                  <a:cubicBezTo>
                    <a:pt x="38100" y="2108200"/>
                    <a:pt x="24130" y="2011680"/>
                    <a:pt x="20320" y="1893570"/>
                  </a:cubicBezTo>
                  <a:cubicBezTo>
                    <a:pt x="16510" y="1748790"/>
                    <a:pt x="52070" y="1550670"/>
                    <a:pt x="46990" y="1408430"/>
                  </a:cubicBezTo>
                  <a:cubicBezTo>
                    <a:pt x="43180" y="1297940"/>
                    <a:pt x="0" y="1205230"/>
                    <a:pt x="8890" y="1112520"/>
                  </a:cubicBezTo>
                  <a:cubicBezTo>
                    <a:pt x="17780" y="1027430"/>
                    <a:pt x="82550" y="958850"/>
                    <a:pt x="88900" y="875030"/>
                  </a:cubicBezTo>
                  <a:cubicBezTo>
                    <a:pt x="96520" y="784860"/>
                    <a:pt x="49530" y="689610"/>
                    <a:pt x="43180" y="589280"/>
                  </a:cubicBezTo>
                  <a:cubicBezTo>
                    <a:pt x="35560" y="478790"/>
                    <a:pt x="39370" y="325120"/>
                    <a:pt x="50800" y="241300"/>
                  </a:cubicBezTo>
                  <a:cubicBezTo>
                    <a:pt x="57150" y="193040"/>
                    <a:pt x="66040" y="157480"/>
                    <a:pt x="78740" y="129540"/>
                  </a:cubicBezTo>
                  <a:cubicBezTo>
                    <a:pt x="87630" y="109220"/>
                    <a:pt x="99060" y="96520"/>
                    <a:pt x="111760" y="82550"/>
                  </a:cubicBezTo>
                  <a:cubicBezTo>
                    <a:pt x="124460" y="68580"/>
                    <a:pt x="135890" y="55880"/>
                    <a:pt x="154940" y="44450"/>
                  </a:cubicBezTo>
                  <a:cubicBezTo>
                    <a:pt x="181610" y="27940"/>
                    <a:pt x="224790" y="7620"/>
                    <a:pt x="261620" y="3810"/>
                  </a:cubicBezTo>
                  <a:cubicBezTo>
                    <a:pt x="298450" y="0"/>
                    <a:pt x="340360" y="5080"/>
                    <a:pt x="374650" y="17780"/>
                  </a:cubicBezTo>
                  <a:cubicBezTo>
                    <a:pt x="408940" y="30480"/>
                    <a:pt x="447040" y="60960"/>
                    <a:pt x="468630" y="82550"/>
                  </a:cubicBezTo>
                  <a:cubicBezTo>
                    <a:pt x="483870" y="97790"/>
                    <a:pt x="491490" y="109220"/>
                    <a:pt x="500380" y="129540"/>
                  </a:cubicBezTo>
                  <a:cubicBezTo>
                    <a:pt x="513080" y="157480"/>
                    <a:pt x="528320" y="241300"/>
                    <a:pt x="528320" y="241300"/>
                  </a:cubicBezTo>
                </a:path>
              </a:pathLst>
            </a:custGeom>
            <a:solidFill>
              <a:srgbClr val="46B478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138331" y="3278271"/>
            <a:ext cx="3691370" cy="7171843"/>
            <a:chOff x="0" y="0"/>
            <a:chExt cx="3489960" cy="6780530"/>
          </a:xfrm>
        </p:grpSpPr>
        <p:sp>
          <p:nvSpPr>
            <p:cNvPr id="64" name="Freeform 64"/>
            <p:cNvSpPr/>
            <p:nvPr/>
          </p:nvSpPr>
          <p:spPr>
            <a:xfrm>
              <a:off x="43180" y="49530"/>
              <a:ext cx="3415030" cy="6681470"/>
            </a:xfrm>
            <a:custGeom>
              <a:avLst/>
              <a:gdLst/>
              <a:ahLst/>
              <a:cxnLst/>
              <a:rect l="l" t="t" r="r" b="b"/>
              <a:pathLst>
                <a:path w="3415030" h="6681470">
                  <a:moveTo>
                    <a:pt x="613410" y="655320"/>
                  </a:moveTo>
                  <a:cubicBezTo>
                    <a:pt x="556260" y="730250"/>
                    <a:pt x="563880" y="969010"/>
                    <a:pt x="570230" y="1104900"/>
                  </a:cubicBezTo>
                  <a:cubicBezTo>
                    <a:pt x="575310" y="1229360"/>
                    <a:pt x="607060" y="1327150"/>
                    <a:pt x="613410" y="1460500"/>
                  </a:cubicBezTo>
                  <a:cubicBezTo>
                    <a:pt x="621030" y="1631950"/>
                    <a:pt x="586740" y="1899920"/>
                    <a:pt x="598170" y="2047240"/>
                  </a:cubicBezTo>
                  <a:cubicBezTo>
                    <a:pt x="605790" y="2137410"/>
                    <a:pt x="631190" y="2188210"/>
                    <a:pt x="638810" y="2264410"/>
                  </a:cubicBezTo>
                  <a:cubicBezTo>
                    <a:pt x="647700" y="2349500"/>
                    <a:pt x="645160" y="2466340"/>
                    <a:pt x="641350" y="2534920"/>
                  </a:cubicBezTo>
                  <a:cubicBezTo>
                    <a:pt x="638810" y="2576830"/>
                    <a:pt x="637540" y="2600960"/>
                    <a:pt x="629920" y="2637790"/>
                  </a:cubicBezTo>
                  <a:cubicBezTo>
                    <a:pt x="619760" y="2683510"/>
                    <a:pt x="590550" y="2743200"/>
                    <a:pt x="581660" y="2788920"/>
                  </a:cubicBezTo>
                  <a:cubicBezTo>
                    <a:pt x="574040" y="2824480"/>
                    <a:pt x="572770" y="2846070"/>
                    <a:pt x="574040" y="2886710"/>
                  </a:cubicBezTo>
                  <a:cubicBezTo>
                    <a:pt x="576580" y="2954020"/>
                    <a:pt x="588010" y="3059430"/>
                    <a:pt x="612140" y="3154680"/>
                  </a:cubicBezTo>
                  <a:cubicBezTo>
                    <a:pt x="641350" y="3268980"/>
                    <a:pt x="727710" y="3418840"/>
                    <a:pt x="750570" y="3521710"/>
                  </a:cubicBezTo>
                  <a:cubicBezTo>
                    <a:pt x="765810" y="3592830"/>
                    <a:pt x="764540" y="3643630"/>
                    <a:pt x="763270" y="3707130"/>
                  </a:cubicBezTo>
                  <a:cubicBezTo>
                    <a:pt x="762000" y="3774440"/>
                    <a:pt x="753110" y="3836670"/>
                    <a:pt x="737870" y="3916680"/>
                  </a:cubicBezTo>
                  <a:cubicBezTo>
                    <a:pt x="716280" y="4028440"/>
                    <a:pt x="655320" y="4201160"/>
                    <a:pt x="628650" y="4312920"/>
                  </a:cubicBezTo>
                  <a:cubicBezTo>
                    <a:pt x="609600" y="4392930"/>
                    <a:pt x="607060" y="4446270"/>
                    <a:pt x="588010" y="4519930"/>
                  </a:cubicBezTo>
                  <a:cubicBezTo>
                    <a:pt x="566420" y="4607560"/>
                    <a:pt x="528320" y="4682490"/>
                    <a:pt x="500380" y="4804410"/>
                  </a:cubicBezTo>
                  <a:cubicBezTo>
                    <a:pt x="452120" y="5013960"/>
                    <a:pt x="430530" y="5438140"/>
                    <a:pt x="360680" y="5669280"/>
                  </a:cubicBezTo>
                  <a:cubicBezTo>
                    <a:pt x="309880" y="5834380"/>
                    <a:pt x="189230" y="5966460"/>
                    <a:pt x="173990" y="6076950"/>
                  </a:cubicBezTo>
                  <a:cubicBezTo>
                    <a:pt x="163830" y="6146800"/>
                    <a:pt x="177800" y="6202680"/>
                    <a:pt x="200660" y="6254750"/>
                  </a:cubicBezTo>
                  <a:cubicBezTo>
                    <a:pt x="223520" y="6305550"/>
                    <a:pt x="251460" y="6356350"/>
                    <a:pt x="308610" y="6386830"/>
                  </a:cubicBezTo>
                  <a:cubicBezTo>
                    <a:pt x="402590" y="6437630"/>
                    <a:pt x="637540" y="6435090"/>
                    <a:pt x="763270" y="6432550"/>
                  </a:cubicBezTo>
                  <a:cubicBezTo>
                    <a:pt x="853440" y="6431280"/>
                    <a:pt x="902970" y="6408420"/>
                    <a:pt x="995680" y="6402070"/>
                  </a:cubicBezTo>
                  <a:cubicBezTo>
                    <a:pt x="1134110" y="6391910"/>
                    <a:pt x="1357630" y="6375400"/>
                    <a:pt x="1517650" y="6398260"/>
                  </a:cubicBezTo>
                  <a:cubicBezTo>
                    <a:pt x="1658620" y="6418580"/>
                    <a:pt x="1824990" y="6503670"/>
                    <a:pt x="1907540" y="6517640"/>
                  </a:cubicBezTo>
                  <a:cubicBezTo>
                    <a:pt x="1944370" y="6523990"/>
                    <a:pt x="1953260" y="6522720"/>
                    <a:pt x="1990090" y="6521450"/>
                  </a:cubicBezTo>
                  <a:cubicBezTo>
                    <a:pt x="2062480" y="6518910"/>
                    <a:pt x="2225040" y="6498590"/>
                    <a:pt x="2313940" y="6478270"/>
                  </a:cubicBezTo>
                  <a:cubicBezTo>
                    <a:pt x="2378710" y="6463030"/>
                    <a:pt x="2434590" y="6457950"/>
                    <a:pt x="2477770" y="6422390"/>
                  </a:cubicBezTo>
                  <a:cubicBezTo>
                    <a:pt x="2524760" y="6384290"/>
                    <a:pt x="2555240" y="6316980"/>
                    <a:pt x="2581910" y="6249670"/>
                  </a:cubicBezTo>
                  <a:cubicBezTo>
                    <a:pt x="2613660" y="6170930"/>
                    <a:pt x="2612390" y="6080760"/>
                    <a:pt x="2642870" y="5975350"/>
                  </a:cubicBezTo>
                  <a:cubicBezTo>
                    <a:pt x="2687320" y="5824220"/>
                    <a:pt x="2799080" y="5612130"/>
                    <a:pt x="2842260" y="5433060"/>
                  </a:cubicBezTo>
                  <a:cubicBezTo>
                    <a:pt x="2882900" y="5266690"/>
                    <a:pt x="2893060" y="5107940"/>
                    <a:pt x="2903220" y="4940300"/>
                  </a:cubicBezTo>
                  <a:cubicBezTo>
                    <a:pt x="2913380" y="4766310"/>
                    <a:pt x="2886710" y="4536440"/>
                    <a:pt x="2900680" y="4405630"/>
                  </a:cubicBezTo>
                  <a:cubicBezTo>
                    <a:pt x="2909570" y="4328160"/>
                    <a:pt x="2922270" y="4295140"/>
                    <a:pt x="2941320" y="4222750"/>
                  </a:cubicBezTo>
                  <a:cubicBezTo>
                    <a:pt x="2969260" y="4117340"/>
                    <a:pt x="3031490" y="3954780"/>
                    <a:pt x="3059430" y="3835400"/>
                  </a:cubicBezTo>
                  <a:cubicBezTo>
                    <a:pt x="3082290" y="3736340"/>
                    <a:pt x="3097530" y="3630930"/>
                    <a:pt x="3103880" y="3561080"/>
                  </a:cubicBezTo>
                  <a:cubicBezTo>
                    <a:pt x="3107690" y="3517900"/>
                    <a:pt x="3100070" y="3502660"/>
                    <a:pt x="3105150" y="3454400"/>
                  </a:cubicBezTo>
                  <a:cubicBezTo>
                    <a:pt x="3115310" y="3350260"/>
                    <a:pt x="3173730" y="3116580"/>
                    <a:pt x="3194050" y="2964180"/>
                  </a:cubicBezTo>
                  <a:cubicBezTo>
                    <a:pt x="3211830" y="2830830"/>
                    <a:pt x="3223260" y="2713990"/>
                    <a:pt x="3228340" y="2588260"/>
                  </a:cubicBezTo>
                  <a:cubicBezTo>
                    <a:pt x="3233420" y="2461260"/>
                    <a:pt x="3238500" y="2330450"/>
                    <a:pt x="3221990" y="2207260"/>
                  </a:cubicBezTo>
                  <a:cubicBezTo>
                    <a:pt x="3205480" y="2089150"/>
                    <a:pt x="3148330" y="1986280"/>
                    <a:pt x="3131820" y="1864360"/>
                  </a:cubicBezTo>
                  <a:cubicBezTo>
                    <a:pt x="3114040" y="1729740"/>
                    <a:pt x="3139440" y="1544320"/>
                    <a:pt x="3130550" y="1435100"/>
                  </a:cubicBezTo>
                  <a:cubicBezTo>
                    <a:pt x="3125470" y="1367790"/>
                    <a:pt x="3128010" y="1285240"/>
                    <a:pt x="3103880" y="1271270"/>
                  </a:cubicBezTo>
                  <a:cubicBezTo>
                    <a:pt x="3086100" y="1261110"/>
                    <a:pt x="3054350" y="1301750"/>
                    <a:pt x="3027680" y="1304290"/>
                  </a:cubicBezTo>
                  <a:cubicBezTo>
                    <a:pt x="3001010" y="1306830"/>
                    <a:pt x="2978150" y="1297940"/>
                    <a:pt x="2946400" y="1290320"/>
                  </a:cubicBezTo>
                  <a:cubicBezTo>
                    <a:pt x="2900680" y="1278890"/>
                    <a:pt x="2838450" y="1259840"/>
                    <a:pt x="2778760" y="1236980"/>
                  </a:cubicBezTo>
                  <a:cubicBezTo>
                    <a:pt x="2707640" y="1209040"/>
                    <a:pt x="2608580" y="1165860"/>
                    <a:pt x="2550160" y="1131570"/>
                  </a:cubicBezTo>
                  <a:cubicBezTo>
                    <a:pt x="2510790" y="1108710"/>
                    <a:pt x="2484120" y="1089660"/>
                    <a:pt x="2456180" y="1064260"/>
                  </a:cubicBezTo>
                  <a:cubicBezTo>
                    <a:pt x="2429510" y="1040130"/>
                    <a:pt x="2399030" y="1012190"/>
                    <a:pt x="2387600" y="981710"/>
                  </a:cubicBezTo>
                  <a:cubicBezTo>
                    <a:pt x="2377440" y="955040"/>
                    <a:pt x="2395220" y="922020"/>
                    <a:pt x="2385060" y="894080"/>
                  </a:cubicBezTo>
                  <a:cubicBezTo>
                    <a:pt x="2373630" y="863600"/>
                    <a:pt x="2344420" y="826770"/>
                    <a:pt x="2317750" y="808990"/>
                  </a:cubicBezTo>
                  <a:cubicBezTo>
                    <a:pt x="2293620" y="792480"/>
                    <a:pt x="2268220" y="797560"/>
                    <a:pt x="2236470" y="784860"/>
                  </a:cubicBezTo>
                  <a:cubicBezTo>
                    <a:pt x="2189480" y="765810"/>
                    <a:pt x="2114550" y="709930"/>
                    <a:pt x="2065020" y="701040"/>
                  </a:cubicBezTo>
                  <a:cubicBezTo>
                    <a:pt x="2030730" y="694690"/>
                    <a:pt x="2007870" y="712470"/>
                    <a:pt x="1972310" y="711200"/>
                  </a:cubicBezTo>
                  <a:cubicBezTo>
                    <a:pt x="1921510" y="708660"/>
                    <a:pt x="1838960" y="694690"/>
                    <a:pt x="1790700" y="676910"/>
                  </a:cubicBezTo>
                  <a:cubicBezTo>
                    <a:pt x="1756410" y="664210"/>
                    <a:pt x="1731010" y="646430"/>
                    <a:pt x="1706880" y="627380"/>
                  </a:cubicBezTo>
                  <a:cubicBezTo>
                    <a:pt x="1684020" y="608330"/>
                    <a:pt x="1658620" y="589280"/>
                    <a:pt x="1647190" y="562610"/>
                  </a:cubicBezTo>
                  <a:cubicBezTo>
                    <a:pt x="1634490" y="534670"/>
                    <a:pt x="1653540" y="496570"/>
                    <a:pt x="1639570" y="463550"/>
                  </a:cubicBezTo>
                  <a:cubicBezTo>
                    <a:pt x="1621790" y="419100"/>
                    <a:pt x="1570990" y="355600"/>
                    <a:pt x="1529080" y="328930"/>
                  </a:cubicBezTo>
                  <a:cubicBezTo>
                    <a:pt x="1494790" y="307340"/>
                    <a:pt x="1464310" y="316230"/>
                    <a:pt x="1418590" y="302260"/>
                  </a:cubicBezTo>
                  <a:cubicBezTo>
                    <a:pt x="1342390" y="278130"/>
                    <a:pt x="1188720" y="196850"/>
                    <a:pt x="1118870" y="182880"/>
                  </a:cubicBezTo>
                  <a:cubicBezTo>
                    <a:pt x="1083310" y="175260"/>
                    <a:pt x="1064260" y="163830"/>
                    <a:pt x="1036320" y="180340"/>
                  </a:cubicBezTo>
                  <a:cubicBezTo>
                    <a:pt x="974090" y="217170"/>
                    <a:pt x="902970" y="482600"/>
                    <a:pt x="848360" y="557530"/>
                  </a:cubicBezTo>
                  <a:cubicBezTo>
                    <a:pt x="821690" y="594360"/>
                    <a:pt x="801370" y="617220"/>
                    <a:pt x="773430" y="631190"/>
                  </a:cubicBezTo>
                  <a:cubicBezTo>
                    <a:pt x="748030" y="643890"/>
                    <a:pt x="718820" y="632460"/>
                    <a:pt x="689610" y="641350"/>
                  </a:cubicBezTo>
                  <a:cubicBezTo>
                    <a:pt x="654050" y="652780"/>
                    <a:pt x="609600" y="693420"/>
                    <a:pt x="576580" y="702310"/>
                  </a:cubicBezTo>
                  <a:cubicBezTo>
                    <a:pt x="554990" y="708660"/>
                    <a:pt x="535940" y="708660"/>
                    <a:pt x="518160" y="703580"/>
                  </a:cubicBezTo>
                  <a:cubicBezTo>
                    <a:pt x="500380" y="698500"/>
                    <a:pt x="482600" y="684530"/>
                    <a:pt x="471170" y="670560"/>
                  </a:cubicBezTo>
                  <a:cubicBezTo>
                    <a:pt x="461010" y="656590"/>
                    <a:pt x="453390" y="633730"/>
                    <a:pt x="453390" y="615950"/>
                  </a:cubicBezTo>
                  <a:cubicBezTo>
                    <a:pt x="453390" y="598170"/>
                    <a:pt x="461010" y="575310"/>
                    <a:pt x="472440" y="561340"/>
                  </a:cubicBezTo>
                  <a:cubicBezTo>
                    <a:pt x="483870" y="547370"/>
                    <a:pt x="501650" y="533400"/>
                    <a:pt x="520700" y="529590"/>
                  </a:cubicBezTo>
                  <a:cubicBezTo>
                    <a:pt x="543560" y="525780"/>
                    <a:pt x="584200" y="532130"/>
                    <a:pt x="603250" y="548640"/>
                  </a:cubicBezTo>
                  <a:cubicBezTo>
                    <a:pt x="622300" y="565150"/>
                    <a:pt x="635000" y="603250"/>
                    <a:pt x="633730" y="627380"/>
                  </a:cubicBezTo>
                  <a:cubicBezTo>
                    <a:pt x="632460" y="646430"/>
                    <a:pt x="623570" y="668020"/>
                    <a:pt x="608330" y="680720"/>
                  </a:cubicBezTo>
                  <a:cubicBezTo>
                    <a:pt x="590550" y="695960"/>
                    <a:pt x="548640" y="706120"/>
                    <a:pt x="528320" y="706120"/>
                  </a:cubicBezTo>
                  <a:cubicBezTo>
                    <a:pt x="516890" y="706120"/>
                    <a:pt x="509270" y="703580"/>
                    <a:pt x="500380" y="697230"/>
                  </a:cubicBezTo>
                  <a:cubicBezTo>
                    <a:pt x="487680" y="688340"/>
                    <a:pt x="468630" y="668020"/>
                    <a:pt x="461010" y="654050"/>
                  </a:cubicBezTo>
                  <a:cubicBezTo>
                    <a:pt x="455930" y="643890"/>
                    <a:pt x="453390" y="637540"/>
                    <a:pt x="453390" y="626110"/>
                  </a:cubicBezTo>
                  <a:cubicBezTo>
                    <a:pt x="453390" y="610870"/>
                    <a:pt x="454660" y="586740"/>
                    <a:pt x="467360" y="568960"/>
                  </a:cubicBezTo>
                  <a:cubicBezTo>
                    <a:pt x="486410" y="542290"/>
                    <a:pt x="541020" y="508000"/>
                    <a:pt x="579120" y="496570"/>
                  </a:cubicBezTo>
                  <a:cubicBezTo>
                    <a:pt x="610870" y="486410"/>
                    <a:pt x="646430" y="510540"/>
                    <a:pt x="675640" y="495300"/>
                  </a:cubicBezTo>
                  <a:cubicBezTo>
                    <a:pt x="716280" y="473710"/>
                    <a:pt x="748030" y="400050"/>
                    <a:pt x="779780" y="340360"/>
                  </a:cubicBezTo>
                  <a:cubicBezTo>
                    <a:pt x="817880" y="266700"/>
                    <a:pt x="849630" y="138430"/>
                    <a:pt x="882650" y="83820"/>
                  </a:cubicBezTo>
                  <a:cubicBezTo>
                    <a:pt x="900430" y="53340"/>
                    <a:pt x="913130" y="35560"/>
                    <a:pt x="937260" y="21590"/>
                  </a:cubicBezTo>
                  <a:cubicBezTo>
                    <a:pt x="966470" y="5080"/>
                    <a:pt x="1009650" y="2540"/>
                    <a:pt x="1051560" y="1270"/>
                  </a:cubicBezTo>
                  <a:cubicBezTo>
                    <a:pt x="1103630" y="0"/>
                    <a:pt x="1156970" y="5080"/>
                    <a:pt x="1225550" y="22860"/>
                  </a:cubicBezTo>
                  <a:cubicBezTo>
                    <a:pt x="1332230" y="50800"/>
                    <a:pt x="1532890" y="124460"/>
                    <a:pt x="1624330" y="184150"/>
                  </a:cubicBezTo>
                  <a:cubicBezTo>
                    <a:pt x="1682750" y="222250"/>
                    <a:pt x="1715770" y="267970"/>
                    <a:pt x="1748790" y="307340"/>
                  </a:cubicBezTo>
                  <a:cubicBezTo>
                    <a:pt x="1775460" y="339090"/>
                    <a:pt x="1802130" y="365760"/>
                    <a:pt x="1813560" y="398780"/>
                  </a:cubicBezTo>
                  <a:cubicBezTo>
                    <a:pt x="1824990" y="431800"/>
                    <a:pt x="1797050" y="477520"/>
                    <a:pt x="1821180" y="504190"/>
                  </a:cubicBezTo>
                  <a:cubicBezTo>
                    <a:pt x="1865630" y="552450"/>
                    <a:pt x="2059940" y="527050"/>
                    <a:pt x="2170430" y="560070"/>
                  </a:cubicBezTo>
                  <a:cubicBezTo>
                    <a:pt x="2278380" y="593090"/>
                    <a:pt x="2415540" y="660400"/>
                    <a:pt x="2477770" y="701040"/>
                  </a:cubicBezTo>
                  <a:cubicBezTo>
                    <a:pt x="2508250" y="721360"/>
                    <a:pt x="2526030" y="732790"/>
                    <a:pt x="2540000" y="755650"/>
                  </a:cubicBezTo>
                  <a:cubicBezTo>
                    <a:pt x="2555240" y="781050"/>
                    <a:pt x="2567940" y="820420"/>
                    <a:pt x="2565400" y="849630"/>
                  </a:cubicBezTo>
                  <a:cubicBezTo>
                    <a:pt x="2562860" y="875030"/>
                    <a:pt x="2527300" y="900430"/>
                    <a:pt x="2533650" y="919480"/>
                  </a:cubicBezTo>
                  <a:cubicBezTo>
                    <a:pt x="2540000" y="939800"/>
                    <a:pt x="2573020" y="948690"/>
                    <a:pt x="2608580" y="966470"/>
                  </a:cubicBezTo>
                  <a:cubicBezTo>
                    <a:pt x="2688590" y="1007110"/>
                    <a:pt x="2907030" y="1101090"/>
                    <a:pt x="3013710" y="1125220"/>
                  </a:cubicBezTo>
                  <a:cubicBezTo>
                    <a:pt x="3079750" y="1139190"/>
                    <a:pt x="3135630" y="1117600"/>
                    <a:pt x="3178810" y="1135380"/>
                  </a:cubicBezTo>
                  <a:cubicBezTo>
                    <a:pt x="3214370" y="1150620"/>
                    <a:pt x="3243580" y="1176020"/>
                    <a:pt x="3263900" y="1209040"/>
                  </a:cubicBezTo>
                  <a:cubicBezTo>
                    <a:pt x="3289300" y="1249680"/>
                    <a:pt x="3298190" y="1300480"/>
                    <a:pt x="3307080" y="1370330"/>
                  </a:cubicBezTo>
                  <a:cubicBezTo>
                    <a:pt x="3322320" y="1496060"/>
                    <a:pt x="3276600" y="1757680"/>
                    <a:pt x="3299460" y="1903730"/>
                  </a:cubicBezTo>
                  <a:cubicBezTo>
                    <a:pt x="3315970" y="2009140"/>
                    <a:pt x="3373120" y="2065020"/>
                    <a:pt x="3390900" y="2170430"/>
                  </a:cubicBezTo>
                  <a:cubicBezTo>
                    <a:pt x="3415030" y="2311400"/>
                    <a:pt x="3402330" y="2532380"/>
                    <a:pt x="3395980" y="2678430"/>
                  </a:cubicBezTo>
                  <a:cubicBezTo>
                    <a:pt x="3390900" y="2788920"/>
                    <a:pt x="3383280" y="2848610"/>
                    <a:pt x="3368040" y="2969260"/>
                  </a:cubicBezTo>
                  <a:cubicBezTo>
                    <a:pt x="3342640" y="3169920"/>
                    <a:pt x="3299460" y="3515360"/>
                    <a:pt x="3247390" y="3765550"/>
                  </a:cubicBezTo>
                  <a:cubicBezTo>
                    <a:pt x="3200400" y="3991610"/>
                    <a:pt x="3106420" y="4198620"/>
                    <a:pt x="3078480" y="4405630"/>
                  </a:cubicBezTo>
                  <a:cubicBezTo>
                    <a:pt x="3053080" y="4594860"/>
                    <a:pt x="3084830" y="4796790"/>
                    <a:pt x="3075940" y="4955540"/>
                  </a:cubicBezTo>
                  <a:cubicBezTo>
                    <a:pt x="3069590" y="5078730"/>
                    <a:pt x="3060700" y="5166360"/>
                    <a:pt x="3040380" y="5281930"/>
                  </a:cubicBezTo>
                  <a:cubicBezTo>
                    <a:pt x="3017520" y="5417820"/>
                    <a:pt x="2979420" y="5585460"/>
                    <a:pt x="2936240" y="5718810"/>
                  </a:cubicBezTo>
                  <a:cubicBezTo>
                    <a:pt x="2899410" y="5835650"/>
                    <a:pt x="2835910" y="5944870"/>
                    <a:pt x="2805430" y="6038850"/>
                  </a:cubicBezTo>
                  <a:cubicBezTo>
                    <a:pt x="2782570" y="6108700"/>
                    <a:pt x="2778760" y="6165850"/>
                    <a:pt x="2759710" y="6228080"/>
                  </a:cubicBezTo>
                  <a:cubicBezTo>
                    <a:pt x="2739390" y="6290310"/>
                    <a:pt x="2719070" y="6356350"/>
                    <a:pt x="2687320" y="6412230"/>
                  </a:cubicBezTo>
                  <a:cubicBezTo>
                    <a:pt x="2656840" y="6465570"/>
                    <a:pt x="2625090" y="6521450"/>
                    <a:pt x="2578100" y="6558280"/>
                  </a:cubicBezTo>
                  <a:cubicBezTo>
                    <a:pt x="2531110" y="6595110"/>
                    <a:pt x="2477770" y="6612890"/>
                    <a:pt x="2404110" y="6631940"/>
                  </a:cubicBezTo>
                  <a:cubicBezTo>
                    <a:pt x="2291080" y="6661150"/>
                    <a:pt x="2044700" y="6681470"/>
                    <a:pt x="1954530" y="6680200"/>
                  </a:cubicBezTo>
                  <a:cubicBezTo>
                    <a:pt x="1916430" y="6680200"/>
                    <a:pt x="1908810" y="6677660"/>
                    <a:pt x="1871980" y="6670040"/>
                  </a:cubicBezTo>
                  <a:cubicBezTo>
                    <a:pt x="1794510" y="6653530"/>
                    <a:pt x="1645920" y="6578600"/>
                    <a:pt x="1516380" y="6560820"/>
                  </a:cubicBezTo>
                  <a:cubicBezTo>
                    <a:pt x="1365250" y="6539230"/>
                    <a:pt x="1150620" y="6558280"/>
                    <a:pt x="1017270" y="6569710"/>
                  </a:cubicBezTo>
                  <a:cubicBezTo>
                    <a:pt x="927100" y="6577330"/>
                    <a:pt x="864870" y="6601460"/>
                    <a:pt x="789940" y="6602730"/>
                  </a:cubicBezTo>
                  <a:cubicBezTo>
                    <a:pt x="717550" y="6604000"/>
                    <a:pt x="652780" y="6583680"/>
                    <a:pt x="574040" y="6578600"/>
                  </a:cubicBezTo>
                  <a:cubicBezTo>
                    <a:pt x="481330" y="6572250"/>
                    <a:pt x="341630" y="6597650"/>
                    <a:pt x="270510" y="6574790"/>
                  </a:cubicBezTo>
                  <a:cubicBezTo>
                    <a:pt x="226060" y="6559550"/>
                    <a:pt x="205740" y="6534150"/>
                    <a:pt x="173990" y="6504940"/>
                  </a:cubicBezTo>
                  <a:cubicBezTo>
                    <a:pt x="133350" y="6468110"/>
                    <a:pt x="77470" y="6408420"/>
                    <a:pt x="52070" y="6363970"/>
                  </a:cubicBezTo>
                  <a:cubicBezTo>
                    <a:pt x="33020" y="6330950"/>
                    <a:pt x="27940" y="6305550"/>
                    <a:pt x="20320" y="6267450"/>
                  </a:cubicBezTo>
                  <a:cubicBezTo>
                    <a:pt x="10160" y="6214110"/>
                    <a:pt x="0" y="6131560"/>
                    <a:pt x="7620" y="6070600"/>
                  </a:cubicBezTo>
                  <a:cubicBezTo>
                    <a:pt x="15240" y="6014720"/>
                    <a:pt x="35560" y="5975350"/>
                    <a:pt x="59690" y="5914390"/>
                  </a:cubicBezTo>
                  <a:cubicBezTo>
                    <a:pt x="95250" y="5824220"/>
                    <a:pt x="191770" y="5659120"/>
                    <a:pt x="208280" y="5582920"/>
                  </a:cubicBezTo>
                  <a:cubicBezTo>
                    <a:pt x="217170" y="5546090"/>
                    <a:pt x="205740" y="5539740"/>
                    <a:pt x="209550" y="5495290"/>
                  </a:cubicBezTo>
                  <a:cubicBezTo>
                    <a:pt x="222250" y="5354320"/>
                    <a:pt x="311150" y="4800600"/>
                    <a:pt x="363220" y="4616450"/>
                  </a:cubicBezTo>
                  <a:cubicBezTo>
                    <a:pt x="388620" y="4528820"/>
                    <a:pt x="421640" y="4490720"/>
                    <a:pt x="438150" y="4427220"/>
                  </a:cubicBezTo>
                  <a:cubicBezTo>
                    <a:pt x="453390" y="4368800"/>
                    <a:pt x="449580" y="4307840"/>
                    <a:pt x="463550" y="4250690"/>
                  </a:cubicBezTo>
                  <a:cubicBezTo>
                    <a:pt x="477520" y="4194810"/>
                    <a:pt x="502920" y="4154170"/>
                    <a:pt x="520700" y="4090670"/>
                  </a:cubicBezTo>
                  <a:cubicBezTo>
                    <a:pt x="546100" y="3999230"/>
                    <a:pt x="577850" y="3848100"/>
                    <a:pt x="586740" y="3754120"/>
                  </a:cubicBezTo>
                  <a:cubicBezTo>
                    <a:pt x="593090" y="3686810"/>
                    <a:pt x="590550" y="3628390"/>
                    <a:pt x="585470" y="3581400"/>
                  </a:cubicBezTo>
                  <a:cubicBezTo>
                    <a:pt x="581660" y="3548380"/>
                    <a:pt x="579120" y="3524250"/>
                    <a:pt x="567690" y="3496310"/>
                  </a:cubicBezTo>
                  <a:cubicBezTo>
                    <a:pt x="553720" y="3463290"/>
                    <a:pt x="520700" y="3430270"/>
                    <a:pt x="502920" y="3394710"/>
                  </a:cubicBezTo>
                  <a:cubicBezTo>
                    <a:pt x="485140" y="3359150"/>
                    <a:pt x="476250" y="3332480"/>
                    <a:pt x="463550" y="3282950"/>
                  </a:cubicBezTo>
                  <a:cubicBezTo>
                    <a:pt x="440690" y="3191510"/>
                    <a:pt x="402590" y="2973070"/>
                    <a:pt x="397510" y="2886710"/>
                  </a:cubicBezTo>
                  <a:cubicBezTo>
                    <a:pt x="394970" y="2844800"/>
                    <a:pt x="396240" y="2830830"/>
                    <a:pt x="401320" y="2792730"/>
                  </a:cubicBezTo>
                  <a:cubicBezTo>
                    <a:pt x="410210" y="2727960"/>
                    <a:pt x="454660" y="2622550"/>
                    <a:pt x="464820" y="2534920"/>
                  </a:cubicBezTo>
                  <a:cubicBezTo>
                    <a:pt x="474980" y="2448560"/>
                    <a:pt x="472440" y="2353310"/>
                    <a:pt x="464820" y="2272030"/>
                  </a:cubicBezTo>
                  <a:cubicBezTo>
                    <a:pt x="458470" y="2199640"/>
                    <a:pt x="435610" y="2156460"/>
                    <a:pt x="429260" y="2068830"/>
                  </a:cubicBezTo>
                  <a:cubicBezTo>
                    <a:pt x="416560" y="1915160"/>
                    <a:pt x="447040" y="1609090"/>
                    <a:pt x="438150" y="1430020"/>
                  </a:cubicBezTo>
                  <a:cubicBezTo>
                    <a:pt x="431800" y="1297940"/>
                    <a:pt x="402590" y="1210310"/>
                    <a:pt x="400050" y="1088390"/>
                  </a:cubicBezTo>
                  <a:cubicBezTo>
                    <a:pt x="396240" y="949960"/>
                    <a:pt x="398780" y="731520"/>
                    <a:pt x="429260" y="641350"/>
                  </a:cubicBezTo>
                  <a:cubicBezTo>
                    <a:pt x="444500" y="598170"/>
                    <a:pt x="467360" y="574040"/>
                    <a:pt x="487680" y="552450"/>
                  </a:cubicBezTo>
                  <a:cubicBezTo>
                    <a:pt x="502920" y="537210"/>
                    <a:pt x="520700" y="525780"/>
                    <a:pt x="535940" y="519430"/>
                  </a:cubicBezTo>
                  <a:cubicBezTo>
                    <a:pt x="548640" y="514350"/>
                    <a:pt x="560070" y="511810"/>
                    <a:pt x="572770" y="513080"/>
                  </a:cubicBezTo>
                  <a:cubicBezTo>
                    <a:pt x="589280" y="515620"/>
                    <a:pt x="612140" y="525780"/>
                    <a:pt x="623570" y="537210"/>
                  </a:cubicBezTo>
                  <a:cubicBezTo>
                    <a:pt x="633730" y="546100"/>
                    <a:pt x="640080" y="557530"/>
                    <a:pt x="642620" y="570230"/>
                  </a:cubicBezTo>
                  <a:cubicBezTo>
                    <a:pt x="646430" y="585470"/>
                    <a:pt x="643890" y="610870"/>
                    <a:pt x="637540" y="626110"/>
                  </a:cubicBezTo>
                  <a:cubicBezTo>
                    <a:pt x="632460" y="638810"/>
                    <a:pt x="613410" y="655320"/>
                    <a:pt x="613410" y="655320"/>
                  </a:cubicBezTo>
                </a:path>
              </a:pathLst>
            </a:custGeom>
            <a:solidFill>
              <a:srgbClr val="B4CDE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1894648" y="3427562"/>
            <a:ext cx="2158672" cy="6431688"/>
            <a:chOff x="0" y="0"/>
            <a:chExt cx="2040890" cy="6080760"/>
          </a:xfrm>
        </p:grpSpPr>
        <p:sp>
          <p:nvSpPr>
            <p:cNvPr id="66" name="Freeform 66"/>
            <p:cNvSpPr/>
            <p:nvPr/>
          </p:nvSpPr>
          <p:spPr>
            <a:xfrm>
              <a:off x="-12700" y="31750"/>
              <a:ext cx="2002790" cy="6042660"/>
            </a:xfrm>
            <a:custGeom>
              <a:avLst/>
              <a:gdLst/>
              <a:ahLst/>
              <a:cxnLst/>
              <a:rect l="l" t="t" r="r" b="b"/>
              <a:pathLst>
                <a:path w="2002790" h="6042660">
                  <a:moveTo>
                    <a:pt x="1948180" y="1732280"/>
                  </a:moveTo>
                  <a:cubicBezTo>
                    <a:pt x="1779270" y="2152650"/>
                    <a:pt x="1804670" y="2491740"/>
                    <a:pt x="1800860" y="2790190"/>
                  </a:cubicBezTo>
                  <a:cubicBezTo>
                    <a:pt x="1795780" y="3145790"/>
                    <a:pt x="1816100" y="3567430"/>
                    <a:pt x="1805940" y="3961130"/>
                  </a:cubicBezTo>
                  <a:cubicBezTo>
                    <a:pt x="1795780" y="4363720"/>
                    <a:pt x="1813560" y="4865370"/>
                    <a:pt x="1738630" y="5181600"/>
                  </a:cubicBezTo>
                  <a:cubicBezTo>
                    <a:pt x="1687830" y="5396230"/>
                    <a:pt x="1630680" y="5563870"/>
                    <a:pt x="1512570" y="5699760"/>
                  </a:cubicBezTo>
                  <a:cubicBezTo>
                    <a:pt x="1393190" y="5836920"/>
                    <a:pt x="1219200" y="5962650"/>
                    <a:pt x="1026160" y="5998210"/>
                  </a:cubicBezTo>
                  <a:cubicBezTo>
                    <a:pt x="787400" y="6042660"/>
                    <a:pt x="312420" y="5980430"/>
                    <a:pt x="167640" y="5836920"/>
                  </a:cubicBezTo>
                  <a:cubicBezTo>
                    <a:pt x="62230" y="5732780"/>
                    <a:pt x="87630" y="5565140"/>
                    <a:pt x="76200" y="5379720"/>
                  </a:cubicBezTo>
                  <a:cubicBezTo>
                    <a:pt x="59690" y="5099050"/>
                    <a:pt x="125730" y="4630420"/>
                    <a:pt x="158750" y="4314190"/>
                  </a:cubicBezTo>
                  <a:cubicBezTo>
                    <a:pt x="185420" y="4060190"/>
                    <a:pt x="214630" y="3846830"/>
                    <a:pt x="247650" y="3628390"/>
                  </a:cubicBezTo>
                  <a:cubicBezTo>
                    <a:pt x="278130" y="3426460"/>
                    <a:pt x="311150" y="3270250"/>
                    <a:pt x="346710" y="3046730"/>
                  </a:cubicBezTo>
                  <a:cubicBezTo>
                    <a:pt x="393700" y="2741930"/>
                    <a:pt x="499110" y="2251710"/>
                    <a:pt x="500380" y="1964690"/>
                  </a:cubicBezTo>
                  <a:cubicBezTo>
                    <a:pt x="500380" y="1774190"/>
                    <a:pt x="481330" y="1645920"/>
                    <a:pt x="435610" y="1490980"/>
                  </a:cubicBezTo>
                  <a:cubicBezTo>
                    <a:pt x="388620" y="1328420"/>
                    <a:pt x="275590" y="1188720"/>
                    <a:pt x="215900" y="1013460"/>
                  </a:cubicBezTo>
                  <a:cubicBezTo>
                    <a:pt x="148590" y="815340"/>
                    <a:pt x="0" y="524510"/>
                    <a:pt x="64770" y="356870"/>
                  </a:cubicBezTo>
                  <a:cubicBezTo>
                    <a:pt x="125730" y="200660"/>
                    <a:pt x="421640" y="57150"/>
                    <a:pt x="547370" y="20320"/>
                  </a:cubicBezTo>
                  <a:cubicBezTo>
                    <a:pt x="617220" y="0"/>
                    <a:pt x="666750" y="17780"/>
                    <a:pt x="723900" y="29210"/>
                  </a:cubicBezTo>
                  <a:cubicBezTo>
                    <a:pt x="781050" y="40640"/>
                    <a:pt x="839470" y="63500"/>
                    <a:pt x="890270" y="92710"/>
                  </a:cubicBezTo>
                  <a:cubicBezTo>
                    <a:pt x="941070" y="121920"/>
                    <a:pt x="988060" y="162560"/>
                    <a:pt x="1026160" y="207010"/>
                  </a:cubicBezTo>
                  <a:cubicBezTo>
                    <a:pt x="1064260" y="251460"/>
                    <a:pt x="1097280" y="304800"/>
                    <a:pt x="1118870" y="358140"/>
                  </a:cubicBezTo>
                  <a:cubicBezTo>
                    <a:pt x="1141730" y="412750"/>
                    <a:pt x="1155700" y="472440"/>
                    <a:pt x="1159510" y="530860"/>
                  </a:cubicBezTo>
                  <a:cubicBezTo>
                    <a:pt x="1163320" y="589280"/>
                    <a:pt x="1156970" y="651510"/>
                    <a:pt x="1141730" y="707390"/>
                  </a:cubicBezTo>
                  <a:cubicBezTo>
                    <a:pt x="1126490" y="763270"/>
                    <a:pt x="1099820" y="820420"/>
                    <a:pt x="1068070" y="868680"/>
                  </a:cubicBezTo>
                  <a:cubicBezTo>
                    <a:pt x="1035050" y="916940"/>
                    <a:pt x="993140" y="963930"/>
                    <a:pt x="947420" y="999490"/>
                  </a:cubicBezTo>
                  <a:cubicBezTo>
                    <a:pt x="901700" y="1035050"/>
                    <a:pt x="847090" y="1065530"/>
                    <a:pt x="791210" y="1084580"/>
                  </a:cubicBezTo>
                  <a:cubicBezTo>
                    <a:pt x="736600" y="1103630"/>
                    <a:pt x="674370" y="1113790"/>
                    <a:pt x="615950" y="1113790"/>
                  </a:cubicBezTo>
                  <a:cubicBezTo>
                    <a:pt x="557530" y="1113790"/>
                    <a:pt x="496570" y="1104900"/>
                    <a:pt x="440690" y="1087120"/>
                  </a:cubicBezTo>
                  <a:cubicBezTo>
                    <a:pt x="384810" y="1069340"/>
                    <a:pt x="330200" y="1040130"/>
                    <a:pt x="283210" y="1005840"/>
                  </a:cubicBezTo>
                  <a:cubicBezTo>
                    <a:pt x="236220" y="970280"/>
                    <a:pt x="193040" y="925830"/>
                    <a:pt x="160020" y="877570"/>
                  </a:cubicBezTo>
                  <a:cubicBezTo>
                    <a:pt x="127000" y="829310"/>
                    <a:pt x="100330" y="773430"/>
                    <a:pt x="83820" y="717550"/>
                  </a:cubicBezTo>
                  <a:cubicBezTo>
                    <a:pt x="67310" y="661670"/>
                    <a:pt x="60960" y="599440"/>
                    <a:pt x="63500" y="541020"/>
                  </a:cubicBezTo>
                  <a:cubicBezTo>
                    <a:pt x="66040" y="482600"/>
                    <a:pt x="77470" y="421640"/>
                    <a:pt x="99060" y="367030"/>
                  </a:cubicBezTo>
                  <a:cubicBezTo>
                    <a:pt x="119380" y="312420"/>
                    <a:pt x="152400" y="259080"/>
                    <a:pt x="189230" y="214630"/>
                  </a:cubicBezTo>
                  <a:cubicBezTo>
                    <a:pt x="227330" y="170180"/>
                    <a:pt x="274320" y="128270"/>
                    <a:pt x="323850" y="97790"/>
                  </a:cubicBezTo>
                  <a:cubicBezTo>
                    <a:pt x="373380" y="67310"/>
                    <a:pt x="431800" y="43180"/>
                    <a:pt x="488950" y="30480"/>
                  </a:cubicBezTo>
                  <a:cubicBezTo>
                    <a:pt x="546100" y="17780"/>
                    <a:pt x="607060" y="12700"/>
                    <a:pt x="665480" y="19050"/>
                  </a:cubicBezTo>
                  <a:cubicBezTo>
                    <a:pt x="723900" y="25400"/>
                    <a:pt x="783590" y="41910"/>
                    <a:pt x="836930" y="66040"/>
                  </a:cubicBezTo>
                  <a:cubicBezTo>
                    <a:pt x="890270" y="90170"/>
                    <a:pt x="942340" y="124460"/>
                    <a:pt x="985520" y="163830"/>
                  </a:cubicBezTo>
                  <a:cubicBezTo>
                    <a:pt x="1028700" y="203200"/>
                    <a:pt x="1065530" y="252730"/>
                    <a:pt x="1093470" y="303530"/>
                  </a:cubicBezTo>
                  <a:cubicBezTo>
                    <a:pt x="1121410" y="355600"/>
                    <a:pt x="1141730" y="415290"/>
                    <a:pt x="1151890" y="472440"/>
                  </a:cubicBezTo>
                  <a:cubicBezTo>
                    <a:pt x="1162050" y="529590"/>
                    <a:pt x="1162050" y="591820"/>
                    <a:pt x="1153160" y="648970"/>
                  </a:cubicBezTo>
                  <a:cubicBezTo>
                    <a:pt x="1144270" y="706120"/>
                    <a:pt x="1125220" y="765810"/>
                    <a:pt x="1098550" y="817880"/>
                  </a:cubicBezTo>
                  <a:cubicBezTo>
                    <a:pt x="1071880" y="869950"/>
                    <a:pt x="1033780" y="919480"/>
                    <a:pt x="991870" y="960120"/>
                  </a:cubicBezTo>
                  <a:cubicBezTo>
                    <a:pt x="949960" y="1000760"/>
                    <a:pt x="899160" y="1036320"/>
                    <a:pt x="845820" y="1061720"/>
                  </a:cubicBezTo>
                  <a:cubicBezTo>
                    <a:pt x="793750" y="1087120"/>
                    <a:pt x="676910" y="1113790"/>
                    <a:pt x="675640" y="1111250"/>
                  </a:cubicBezTo>
                  <a:cubicBezTo>
                    <a:pt x="674370" y="1107440"/>
                    <a:pt x="822960" y="1093470"/>
                    <a:pt x="869950" y="1032510"/>
                  </a:cubicBezTo>
                  <a:cubicBezTo>
                    <a:pt x="952500" y="924560"/>
                    <a:pt x="868680" y="405130"/>
                    <a:pt x="951230" y="379730"/>
                  </a:cubicBezTo>
                  <a:cubicBezTo>
                    <a:pt x="1026160" y="356870"/>
                    <a:pt x="1220470" y="632460"/>
                    <a:pt x="1309370" y="778510"/>
                  </a:cubicBezTo>
                  <a:cubicBezTo>
                    <a:pt x="1394460" y="918210"/>
                    <a:pt x="1440180" y="1071880"/>
                    <a:pt x="1483360" y="1233170"/>
                  </a:cubicBezTo>
                  <a:cubicBezTo>
                    <a:pt x="1530350" y="1404620"/>
                    <a:pt x="1565910" y="1600200"/>
                    <a:pt x="1573530" y="1778000"/>
                  </a:cubicBezTo>
                  <a:cubicBezTo>
                    <a:pt x="1581150" y="1948180"/>
                    <a:pt x="1559560" y="2081530"/>
                    <a:pt x="1536700" y="2279650"/>
                  </a:cubicBezTo>
                  <a:cubicBezTo>
                    <a:pt x="1503680" y="2570480"/>
                    <a:pt x="1422400" y="3046730"/>
                    <a:pt x="1367790" y="3354070"/>
                  </a:cubicBezTo>
                  <a:cubicBezTo>
                    <a:pt x="1327150" y="3585210"/>
                    <a:pt x="1282700" y="3732530"/>
                    <a:pt x="1248410" y="3961130"/>
                  </a:cubicBezTo>
                  <a:cubicBezTo>
                    <a:pt x="1203960" y="4255770"/>
                    <a:pt x="1183640" y="4695190"/>
                    <a:pt x="1143000" y="4978400"/>
                  </a:cubicBezTo>
                  <a:cubicBezTo>
                    <a:pt x="1113790" y="5182870"/>
                    <a:pt x="1111250" y="5491480"/>
                    <a:pt x="1046480" y="5505450"/>
                  </a:cubicBezTo>
                  <a:cubicBezTo>
                    <a:pt x="985520" y="5518150"/>
                    <a:pt x="816610" y="5264150"/>
                    <a:pt x="778510" y="5114290"/>
                  </a:cubicBezTo>
                  <a:cubicBezTo>
                    <a:pt x="737870" y="4951730"/>
                    <a:pt x="821690" y="4744720"/>
                    <a:pt x="838200" y="4556760"/>
                  </a:cubicBezTo>
                  <a:cubicBezTo>
                    <a:pt x="855980" y="4363720"/>
                    <a:pt x="875030" y="4201160"/>
                    <a:pt x="880110" y="3971290"/>
                  </a:cubicBezTo>
                  <a:cubicBezTo>
                    <a:pt x="887730" y="3644900"/>
                    <a:pt x="848360" y="3138170"/>
                    <a:pt x="847090" y="2781300"/>
                  </a:cubicBezTo>
                  <a:cubicBezTo>
                    <a:pt x="845820" y="2490470"/>
                    <a:pt x="830580" y="2217420"/>
                    <a:pt x="864870" y="1990090"/>
                  </a:cubicBezTo>
                  <a:cubicBezTo>
                    <a:pt x="891540" y="1812290"/>
                    <a:pt x="944880" y="1651000"/>
                    <a:pt x="996950" y="1525270"/>
                  </a:cubicBezTo>
                  <a:cubicBezTo>
                    <a:pt x="1035050" y="1431290"/>
                    <a:pt x="1088390" y="1351280"/>
                    <a:pt x="1125220" y="1292860"/>
                  </a:cubicBezTo>
                  <a:cubicBezTo>
                    <a:pt x="1149350" y="1254760"/>
                    <a:pt x="1164590" y="1229360"/>
                    <a:pt x="1189990" y="1201420"/>
                  </a:cubicBezTo>
                  <a:cubicBezTo>
                    <a:pt x="1215390" y="1173480"/>
                    <a:pt x="1244600" y="1148080"/>
                    <a:pt x="1275080" y="1126490"/>
                  </a:cubicBezTo>
                  <a:cubicBezTo>
                    <a:pt x="1305560" y="1106170"/>
                    <a:pt x="1339850" y="1088390"/>
                    <a:pt x="1374140" y="1075690"/>
                  </a:cubicBezTo>
                  <a:cubicBezTo>
                    <a:pt x="1408430" y="1062990"/>
                    <a:pt x="1446530" y="1052830"/>
                    <a:pt x="1483360" y="1049020"/>
                  </a:cubicBezTo>
                  <a:cubicBezTo>
                    <a:pt x="1520190" y="1045210"/>
                    <a:pt x="1559560" y="1045210"/>
                    <a:pt x="1596390" y="1050290"/>
                  </a:cubicBezTo>
                  <a:cubicBezTo>
                    <a:pt x="1633220" y="1055370"/>
                    <a:pt x="1671320" y="1064260"/>
                    <a:pt x="1705610" y="1076960"/>
                  </a:cubicBezTo>
                  <a:cubicBezTo>
                    <a:pt x="1739900" y="1090930"/>
                    <a:pt x="1774190" y="1108710"/>
                    <a:pt x="1804670" y="1130300"/>
                  </a:cubicBezTo>
                  <a:cubicBezTo>
                    <a:pt x="1835150" y="1151890"/>
                    <a:pt x="1864360" y="1177290"/>
                    <a:pt x="1888490" y="1205230"/>
                  </a:cubicBezTo>
                  <a:cubicBezTo>
                    <a:pt x="1912620" y="1233170"/>
                    <a:pt x="1935480" y="1264920"/>
                    <a:pt x="1951990" y="1297940"/>
                  </a:cubicBezTo>
                  <a:cubicBezTo>
                    <a:pt x="1968500" y="1330960"/>
                    <a:pt x="1981200" y="1367790"/>
                    <a:pt x="1990090" y="1403350"/>
                  </a:cubicBezTo>
                  <a:cubicBezTo>
                    <a:pt x="1998980" y="1440180"/>
                    <a:pt x="2002790" y="1478280"/>
                    <a:pt x="2002790" y="1515110"/>
                  </a:cubicBezTo>
                  <a:cubicBezTo>
                    <a:pt x="2002790" y="1551940"/>
                    <a:pt x="1997710" y="1591310"/>
                    <a:pt x="1988820" y="1626870"/>
                  </a:cubicBezTo>
                  <a:cubicBezTo>
                    <a:pt x="1979930" y="1663700"/>
                    <a:pt x="1948180" y="1732280"/>
                    <a:pt x="1948180" y="1732280"/>
                  </a:cubicBezTo>
                </a:path>
              </a:pathLst>
            </a:custGeom>
            <a:solidFill>
              <a:srgbClr val="B4CDE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249868" y="4238911"/>
            <a:ext cx="3503309" cy="6138851"/>
            <a:chOff x="0" y="0"/>
            <a:chExt cx="3312160" cy="5803900"/>
          </a:xfrm>
        </p:grpSpPr>
        <p:sp>
          <p:nvSpPr>
            <p:cNvPr id="68" name="Freeform 68"/>
            <p:cNvSpPr/>
            <p:nvPr/>
          </p:nvSpPr>
          <p:spPr>
            <a:xfrm>
              <a:off x="46990" y="46990"/>
              <a:ext cx="3230880" cy="5750560"/>
            </a:xfrm>
            <a:custGeom>
              <a:avLst/>
              <a:gdLst/>
              <a:ahLst/>
              <a:cxnLst/>
              <a:rect l="l" t="t" r="r" b="b"/>
              <a:pathLst>
                <a:path w="3230880" h="5750560">
                  <a:moveTo>
                    <a:pt x="2089150" y="261620"/>
                  </a:moveTo>
                  <a:cubicBezTo>
                    <a:pt x="2258060" y="549910"/>
                    <a:pt x="2388870" y="688340"/>
                    <a:pt x="2514600" y="793750"/>
                  </a:cubicBezTo>
                  <a:cubicBezTo>
                    <a:pt x="2650490" y="908050"/>
                    <a:pt x="2860040" y="970280"/>
                    <a:pt x="2978150" y="1099820"/>
                  </a:cubicBezTo>
                  <a:cubicBezTo>
                    <a:pt x="3091180" y="1224280"/>
                    <a:pt x="3196590" y="1395730"/>
                    <a:pt x="3214370" y="1549400"/>
                  </a:cubicBezTo>
                  <a:cubicBezTo>
                    <a:pt x="3230880" y="1696720"/>
                    <a:pt x="3128010" y="1836420"/>
                    <a:pt x="3097530" y="2000250"/>
                  </a:cubicBezTo>
                  <a:cubicBezTo>
                    <a:pt x="3061970" y="2189480"/>
                    <a:pt x="3058160" y="2424430"/>
                    <a:pt x="3022600" y="2618740"/>
                  </a:cubicBezTo>
                  <a:cubicBezTo>
                    <a:pt x="2990850" y="2794000"/>
                    <a:pt x="2942590" y="2917190"/>
                    <a:pt x="2901950" y="3115310"/>
                  </a:cubicBezTo>
                  <a:cubicBezTo>
                    <a:pt x="2843530" y="3403600"/>
                    <a:pt x="2755900" y="3892550"/>
                    <a:pt x="2727960" y="4187190"/>
                  </a:cubicBezTo>
                  <a:cubicBezTo>
                    <a:pt x="2707640" y="4391660"/>
                    <a:pt x="2738120" y="4525010"/>
                    <a:pt x="2711450" y="4709160"/>
                  </a:cubicBezTo>
                  <a:cubicBezTo>
                    <a:pt x="2679700" y="4925060"/>
                    <a:pt x="2651760" y="5237480"/>
                    <a:pt x="2527300" y="5401310"/>
                  </a:cubicBezTo>
                  <a:cubicBezTo>
                    <a:pt x="2418080" y="5544820"/>
                    <a:pt x="2221230" y="5626100"/>
                    <a:pt x="2052320" y="5676900"/>
                  </a:cubicBezTo>
                  <a:cubicBezTo>
                    <a:pt x="1888490" y="5726430"/>
                    <a:pt x="1687830" y="5750560"/>
                    <a:pt x="1531620" y="5706110"/>
                  </a:cubicBezTo>
                  <a:cubicBezTo>
                    <a:pt x="1377950" y="5662930"/>
                    <a:pt x="1257300" y="5429250"/>
                    <a:pt x="1120140" y="5421630"/>
                  </a:cubicBezTo>
                  <a:cubicBezTo>
                    <a:pt x="991870" y="5415280"/>
                    <a:pt x="840740" y="5595620"/>
                    <a:pt x="734060" y="5631180"/>
                  </a:cubicBezTo>
                  <a:cubicBezTo>
                    <a:pt x="665480" y="5654040"/>
                    <a:pt x="614680" y="5659120"/>
                    <a:pt x="554990" y="5657850"/>
                  </a:cubicBezTo>
                  <a:cubicBezTo>
                    <a:pt x="495300" y="5656580"/>
                    <a:pt x="433070" y="5645150"/>
                    <a:pt x="377190" y="5626100"/>
                  </a:cubicBezTo>
                  <a:cubicBezTo>
                    <a:pt x="321310" y="5605780"/>
                    <a:pt x="265430" y="5576570"/>
                    <a:pt x="218440" y="5539740"/>
                  </a:cubicBezTo>
                  <a:cubicBezTo>
                    <a:pt x="171450" y="5502910"/>
                    <a:pt x="128270" y="5455920"/>
                    <a:pt x="95250" y="5406390"/>
                  </a:cubicBezTo>
                  <a:cubicBezTo>
                    <a:pt x="62230" y="5356860"/>
                    <a:pt x="36830" y="5298440"/>
                    <a:pt x="21590" y="5241290"/>
                  </a:cubicBezTo>
                  <a:cubicBezTo>
                    <a:pt x="6350" y="5184140"/>
                    <a:pt x="0" y="5120640"/>
                    <a:pt x="3810" y="5060950"/>
                  </a:cubicBezTo>
                  <a:cubicBezTo>
                    <a:pt x="7620" y="5001260"/>
                    <a:pt x="22860" y="4939030"/>
                    <a:pt x="45720" y="4884420"/>
                  </a:cubicBezTo>
                  <a:cubicBezTo>
                    <a:pt x="68580" y="4829810"/>
                    <a:pt x="101600" y="4775200"/>
                    <a:pt x="140970" y="4730750"/>
                  </a:cubicBezTo>
                  <a:cubicBezTo>
                    <a:pt x="180340" y="4686300"/>
                    <a:pt x="228600" y="4645660"/>
                    <a:pt x="279400" y="4615180"/>
                  </a:cubicBezTo>
                  <a:cubicBezTo>
                    <a:pt x="330200" y="4584700"/>
                    <a:pt x="389890" y="4563110"/>
                    <a:pt x="448310" y="4550410"/>
                  </a:cubicBezTo>
                  <a:cubicBezTo>
                    <a:pt x="506730" y="4537710"/>
                    <a:pt x="570230" y="4535170"/>
                    <a:pt x="629920" y="4542790"/>
                  </a:cubicBezTo>
                  <a:cubicBezTo>
                    <a:pt x="689610" y="4550410"/>
                    <a:pt x="750570" y="4568190"/>
                    <a:pt x="803910" y="4593590"/>
                  </a:cubicBezTo>
                  <a:cubicBezTo>
                    <a:pt x="857250" y="4618990"/>
                    <a:pt x="909320" y="4654550"/>
                    <a:pt x="952500" y="4696460"/>
                  </a:cubicBezTo>
                  <a:cubicBezTo>
                    <a:pt x="995680" y="4738370"/>
                    <a:pt x="1033780" y="4789170"/>
                    <a:pt x="1060450" y="4842510"/>
                  </a:cubicBezTo>
                  <a:cubicBezTo>
                    <a:pt x="1087120" y="4895850"/>
                    <a:pt x="1106170" y="4955540"/>
                    <a:pt x="1115060" y="5013960"/>
                  </a:cubicBezTo>
                  <a:cubicBezTo>
                    <a:pt x="1123950" y="5072380"/>
                    <a:pt x="1123950" y="5137150"/>
                    <a:pt x="1113790" y="5195570"/>
                  </a:cubicBezTo>
                  <a:cubicBezTo>
                    <a:pt x="1103630" y="5253990"/>
                    <a:pt x="1080770" y="5313680"/>
                    <a:pt x="1052830" y="5365750"/>
                  </a:cubicBezTo>
                  <a:cubicBezTo>
                    <a:pt x="1023620" y="5417820"/>
                    <a:pt x="985520" y="5468620"/>
                    <a:pt x="942340" y="5509260"/>
                  </a:cubicBezTo>
                  <a:cubicBezTo>
                    <a:pt x="899160" y="5549900"/>
                    <a:pt x="845820" y="5584190"/>
                    <a:pt x="791210" y="5608320"/>
                  </a:cubicBezTo>
                  <a:cubicBezTo>
                    <a:pt x="736600" y="5632450"/>
                    <a:pt x="675640" y="5650230"/>
                    <a:pt x="615950" y="5655310"/>
                  </a:cubicBezTo>
                  <a:cubicBezTo>
                    <a:pt x="556260" y="5660390"/>
                    <a:pt x="494030" y="5656580"/>
                    <a:pt x="435610" y="5642610"/>
                  </a:cubicBezTo>
                  <a:cubicBezTo>
                    <a:pt x="377190" y="5628640"/>
                    <a:pt x="318770" y="5605780"/>
                    <a:pt x="267970" y="5574030"/>
                  </a:cubicBezTo>
                  <a:cubicBezTo>
                    <a:pt x="217170" y="5542280"/>
                    <a:pt x="168910" y="5500370"/>
                    <a:pt x="130810" y="5454650"/>
                  </a:cubicBezTo>
                  <a:cubicBezTo>
                    <a:pt x="92710" y="5408930"/>
                    <a:pt x="60960" y="5354320"/>
                    <a:pt x="39370" y="5298440"/>
                  </a:cubicBezTo>
                  <a:cubicBezTo>
                    <a:pt x="17780" y="5242560"/>
                    <a:pt x="6350" y="5181600"/>
                    <a:pt x="3810" y="5121910"/>
                  </a:cubicBezTo>
                  <a:cubicBezTo>
                    <a:pt x="1270" y="5062220"/>
                    <a:pt x="8890" y="4998720"/>
                    <a:pt x="25400" y="4941570"/>
                  </a:cubicBezTo>
                  <a:cubicBezTo>
                    <a:pt x="41910" y="4884420"/>
                    <a:pt x="68580" y="4827270"/>
                    <a:pt x="102870" y="4779010"/>
                  </a:cubicBezTo>
                  <a:cubicBezTo>
                    <a:pt x="137160" y="4729480"/>
                    <a:pt x="173990" y="4697730"/>
                    <a:pt x="228600" y="4648200"/>
                  </a:cubicBezTo>
                  <a:cubicBezTo>
                    <a:pt x="313690" y="4572000"/>
                    <a:pt x="436880" y="4442460"/>
                    <a:pt x="580390" y="4377690"/>
                  </a:cubicBezTo>
                  <a:cubicBezTo>
                    <a:pt x="754380" y="4300220"/>
                    <a:pt x="1018540" y="4236720"/>
                    <a:pt x="1219200" y="4257040"/>
                  </a:cubicBezTo>
                  <a:cubicBezTo>
                    <a:pt x="1407160" y="4276090"/>
                    <a:pt x="1609090" y="4363720"/>
                    <a:pt x="1751330" y="4478020"/>
                  </a:cubicBezTo>
                  <a:cubicBezTo>
                    <a:pt x="1891030" y="4589780"/>
                    <a:pt x="2103120" y="4879340"/>
                    <a:pt x="2067560" y="4930140"/>
                  </a:cubicBezTo>
                  <a:cubicBezTo>
                    <a:pt x="2034540" y="4978400"/>
                    <a:pt x="1667510" y="4913630"/>
                    <a:pt x="1602740" y="4814570"/>
                  </a:cubicBezTo>
                  <a:cubicBezTo>
                    <a:pt x="1537970" y="4715510"/>
                    <a:pt x="1617980" y="4478020"/>
                    <a:pt x="1682750" y="4333240"/>
                  </a:cubicBezTo>
                  <a:cubicBezTo>
                    <a:pt x="1747520" y="4187190"/>
                    <a:pt x="1979930" y="3933190"/>
                    <a:pt x="1995170" y="3943350"/>
                  </a:cubicBezTo>
                  <a:cubicBezTo>
                    <a:pt x="2010410" y="3953510"/>
                    <a:pt x="1778000" y="4466590"/>
                    <a:pt x="1733550" y="4456430"/>
                  </a:cubicBezTo>
                  <a:cubicBezTo>
                    <a:pt x="1686560" y="4445000"/>
                    <a:pt x="1733550" y="4009390"/>
                    <a:pt x="1738630" y="3808730"/>
                  </a:cubicBezTo>
                  <a:cubicBezTo>
                    <a:pt x="1743710" y="3633470"/>
                    <a:pt x="1736090" y="3479800"/>
                    <a:pt x="1761490" y="3315970"/>
                  </a:cubicBezTo>
                  <a:cubicBezTo>
                    <a:pt x="1786890" y="3148330"/>
                    <a:pt x="1845310" y="2976880"/>
                    <a:pt x="1893570" y="2815590"/>
                  </a:cubicBezTo>
                  <a:cubicBezTo>
                    <a:pt x="1939290" y="2660650"/>
                    <a:pt x="2007870" y="2520950"/>
                    <a:pt x="2040890" y="2366010"/>
                  </a:cubicBezTo>
                  <a:cubicBezTo>
                    <a:pt x="2073910" y="2209800"/>
                    <a:pt x="2053590" y="2040890"/>
                    <a:pt x="2090420" y="1883410"/>
                  </a:cubicBezTo>
                  <a:cubicBezTo>
                    <a:pt x="2128520" y="1722120"/>
                    <a:pt x="2221230" y="1403350"/>
                    <a:pt x="2268220" y="1407160"/>
                  </a:cubicBezTo>
                  <a:cubicBezTo>
                    <a:pt x="2316480" y="1410970"/>
                    <a:pt x="2434590" y="1889760"/>
                    <a:pt x="2374900" y="1926590"/>
                  </a:cubicBezTo>
                  <a:cubicBezTo>
                    <a:pt x="2291080" y="1978660"/>
                    <a:pt x="1767840" y="1529080"/>
                    <a:pt x="1574800" y="1299210"/>
                  </a:cubicBezTo>
                  <a:cubicBezTo>
                    <a:pt x="1414780" y="1108710"/>
                    <a:pt x="1299210" y="806450"/>
                    <a:pt x="1244600" y="684530"/>
                  </a:cubicBezTo>
                  <a:cubicBezTo>
                    <a:pt x="1223010" y="635000"/>
                    <a:pt x="1214120" y="613410"/>
                    <a:pt x="1206500" y="576580"/>
                  </a:cubicBezTo>
                  <a:cubicBezTo>
                    <a:pt x="1198880" y="539750"/>
                    <a:pt x="1193800" y="501650"/>
                    <a:pt x="1195070" y="463550"/>
                  </a:cubicBezTo>
                  <a:cubicBezTo>
                    <a:pt x="1196340" y="425450"/>
                    <a:pt x="1201420" y="387350"/>
                    <a:pt x="1211580" y="350520"/>
                  </a:cubicBezTo>
                  <a:cubicBezTo>
                    <a:pt x="1221740" y="313690"/>
                    <a:pt x="1235710" y="278130"/>
                    <a:pt x="1253490" y="245110"/>
                  </a:cubicBezTo>
                  <a:cubicBezTo>
                    <a:pt x="1271270" y="212090"/>
                    <a:pt x="1295400" y="181610"/>
                    <a:pt x="1320800" y="153670"/>
                  </a:cubicBezTo>
                  <a:cubicBezTo>
                    <a:pt x="1346200" y="125730"/>
                    <a:pt x="1375410" y="100330"/>
                    <a:pt x="1407160" y="78740"/>
                  </a:cubicBezTo>
                  <a:cubicBezTo>
                    <a:pt x="1438910" y="58420"/>
                    <a:pt x="1473200" y="40640"/>
                    <a:pt x="1508760" y="27940"/>
                  </a:cubicBezTo>
                  <a:cubicBezTo>
                    <a:pt x="1544320" y="15240"/>
                    <a:pt x="1582420" y="7620"/>
                    <a:pt x="1619250" y="3810"/>
                  </a:cubicBezTo>
                  <a:cubicBezTo>
                    <a:pt x="1657350" y="0"/>
                    <a:pt x="1696720" y="0"/>
                    <a:pt x="1733550" y="5080"/>
                  </a:cubicBezTo>
                  <a:cubicBezTo>
                    <a:pt x="1770380" y="10160"/>
                    <a:pt x="1808480" y="21590"/>
                    <a:pt x="1842770" y="35560"/>
                  </a:cubicBezTo>
                  <a:cubicBezTo>
                    <a:pt x="1878330" y="49530"/>
                    <a:pt x="1912620" y="68580"/>
                    <a:pt x="1943100" y="90170"/>
                  </a:cubicBezTo>
                  <a:cubicBezTo>
                    <a:pt x="1973580" y="111760"/>
                    <a:pt x="2002790" y="138430"/>
                    <a:pt x="2026920" y="167640"/>
                  </a:cubicBezTo>
                  <a:cubicBezTo>
                    <a:pt x="2051050" y="195580"/>
                    <a:pt x="2089150" y="261620"/>
                    <a:pt x="2089150" y="261620"/>
                  </a:cubicBezTo>
                </a:path>
              </a:pathLst>
            </a:custGeom>
            <a:solidFill>
              <a:srgbClr val="B4CDE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1664945" y="4355778"/>
            <a:ext cx="1202248" cy="2515988"/>
            <a:chOff x="0" y="0"/>
            <a:chExt cx="1136650" cy="2378710"/>
          </a:xfrm>
        </p:grpSpPr>
        <p:sp>
          <p:nvSpPr>
            <p:cNvPr id="70" name="Freeform 70"/>
            <p:cNvSpPr/>
            <p:nvPr/>
          </p:nvSpPr>
          <p:spPr>
            <a:xfrm>
              <a:off x="43180" y="45720"/>
              <a:ext cx="1051560" cy="2284730"/>
            </a:xfrm>
            <a:custGeom>
              <a:avLst/>
              <a:gdLst/>
              <a:ahLst/>
              <a:cxnLst/>
              <a:rect l="l" t="t" r="r" b="b"/>
              <a:pathLst>
                <a:path w="1051560" h="2284730">
                  <a:moveTo>
                    <a:pt x="963930" y="472440"/>
                  </a:moveTo>
                  <a:cubicBezTo>
                    <a:pt x="976630" y="795020"/>
                    <a:pt x="1035050" y="1022350"/>
                    <a:pt x="1042670" y="1210310"/>
                  </a:cubicBezTo>
                  <a:cubicBezTo>
                    <a:pt x="1051560" y="1405890"/>
                    <a:pt x="1035050" y="1671320"/>
                    <a:pt x="1012190" y="1812290"/>
                  </a:cubicBezTo>
                  <a:cubicBezTo>
                    <a:pt x="999490" y="1891030"/>
                    <a:pt x="988060" y="1938020"/>
                    <a:pt x="963930" y="1991360"/>
                  </a:cubicBezTo>
                  <a:cubicBezTo>
                    <a:pt x="941070" y="2042160"/>
                    <a:pt x="909320" y="2086610"/>
                    <a:pt x="872490" y="2125980"/>
                  </a:cubicBezTo>
                  <a:cubicBezTo>
                    <a:pt x="835660" y="2165350"/>
                    <a:pt x="789940" y="2199640"/>
                    <a:pt x="742950" y="2225040"/>
                  </a:cubicBezTo>
                  <a:cubicBezTo>
                    <a:pt x="695960" y="2250440"/>
                    <a:pt x="641350" y="2266950"/>
                    <a:pt x="588010" y="2275840"/>
                  </a:cubicBezTo>
                  <a:cubicBezTo>
                    <a:pt x="534670" y="2284730"/>
                    <a:pt x="478790" y="2284730"/>
                    <a:pt x="425450" y="2275840"/>
                  </a:cubicBezTo>
                  <a:cubicBezTo>
                    <a:pt x="373380" y="2266950"/>
                    <a:pt x="318770" y="2249170"/>
                    <a:pt x="271780" y="2223770"/>
                  </a:cubicBezTo>
                  <a:cubicBezTo>
                    <a:pt x="224790" y="2198370"/>
                    <a:pt x="179070" y="2164080"/>
                    <a:pt x="142240" y="2124710"/>
                  </a:cubicBezTo>
                  <a:cubicBezTo>
                    <a:pt x="105410" y="2085340"/>
                    <a:pt x="73660" y="2038350"/>
                    <a:pt x="50800" y="1990090"/>
                  </a:cubicBezTo>
                  <a:cubicBezTo>
                    <a:pt x="27940" y="1941830"/>
                    <a:pt x="13970" y="1887220"/>
                    <a:pt x="7620" y="1833880"/>
                  </a:cubicBezTo>
                  <a:cubicBezTo>
                    <a:pt x="1270" y="1780540"/>
                    <a:pt x="5080" y="1723390"/>
                    <a:pt x="16510" y="1671320"/>
                  </a:cubicBezTo>
                  <a:cubicBezTo>
                    <a:pt x="27940" y="1619250"/>
                    <a:pt x="49530" y="1565910"/>
                    <a:pt x="77470" y="1520190"/>
                  </a:cubicBezTo>
                  <a:cubicBezTo>
                    <a:pt x="105410" y="1474470"/>
                    <a:pt x="142240" y="1430020"/>
                    <a:pt x="182880" y="1395730"/>
                  </a:cubicBezTo>
                  <a:cubicBezTo>
                    <a:pt x="223520" y="1361440"/>
                    <a:pt x="273050" y="1332230"/>
                    <a:pt x="322580" y="1313180"/>
                  </a:cubicBezTo>
                  <a:cubicBezTo>
                    <a:pt x="372110" y="1292860"/>
                    <a:pt x="427990" y="1280160"/>
                    <a:pt x="481330" y="1277620"/>
                  </a:cubicBezTo>
                  <a:cubicBezTo>
                    <a:pt x="534670" y="1275080"/>
                    <a:pt x="590550" y="1281430"/>
                    <a:pt x="642620" y="1295400"/>
                  </a:cubicBezTo>
                  <a:cubicBezTo>
                    <a:pt x="694690" y="1309370"/>
                    <a:pt x="746760" y="1333500"/>
                    <a:pt x="791210" y="1363980"/>
                  </a:cubicBezTo>
                  <a:cubicBezTo>
                    <a:pt x="835660" y="1394460"/>
                    <a:pt x="876300" y="1433830"/>
                    <a:pt x="908050" y="1477010"/>
                  </a:cubicBezTo>
                  <a:cubicBezTo>
                    <a:pt x="939800" y="1520190"/>
                    <a:pt x="966470" y="1569720"/>
                    <a:pt x="984250" y="1620520"/>
                  </a:cubicBezTo>
                  <a:cubicBezTo>
                    <a:pt x="1000760" y="1671320"/>
                    <a:pt x="1010920" y="1727200"/>
                    <a:pt x="1010920" y="1780540"/>
                  </a:cubicBezTo>
                  <a:cubicBezTo>
                    <a:pt x="1010920" y="1833880"/>
                    <a:pt x="1002030" y="1891030"/>
                    <a:pt x="984250" y="1941830"/>
                  </a:cubicBezTo>
                  <a:cubicBezTo>
                    <a:pt x="966470" y="1992630"/>
                    <a:pt x="939800" y="2042160"/>
                    <a:pt x="906780" y="2085340"/>
                  </a:cubicBezTo>
                  <a:cubicBezTo>
                    <a:pt x="873760" y="2127250"/>
                    <a:pt x="833120" y="2166620"/>
                    <a:pt x="788670" y="2197100"/>
                  </a:cubicBezTo>
                  <a:cubicBezTo>
                    <a:pt x="744220" y="2226310"/>
                    <a:pt x="692150" y="2250440"/>
                    <a:pt x="641350" y="2264410"/>
                  </a:cubicBezTo>
                  <a:cubicBezTo>
                    <a:pt x="589280" y="2278380"/>
                    <a:pt x="533400" y="2284730"/>
                    <a:pt x="480060" y="2282190"/>
                  </a:cubicBezTo>
                  <a:cubicBezTo>
                    <a:pt x="426720" y="2279650"/>
                    <a:pt x="370840" y="2266950"/>
                    <a:pt x="321310" y="2246630"/>
                  </a:cubicBezTo>
                  <a:cubicBezTo>
                    <a:pt x="271780" y="2226310"/>
                    <a:pt x="222250" y="2197100"/>
                    <a:pt x="181610" y="2162810"/>
                  </a:cubicBezTo>
                  <a:cubicBezTo>
                    <a:pt x="140970" y="2128520"/>
                    <a:pt x="104140" y="2084070"/>
                    <a:pt x="76200" y="2038350"/>
                  </a:cubicBezTo>
                  <a:cubicBezTo>
                    <a:pt x="48260" y="1992630"/>
                    <a:pt x="27940" y="1939290"/>
                    <a:pt x="16510" y="1887220"/>
                  </a:cubicBezTo>
                  <a:cubicBezTo>
                    <a:pt x="5080" y="1835150"/>
                    <a:pt x="7620" y="1791970"/>
                    <a:pt x="7620" y="1724660"/>
                  </a:cubicBezTo>
                  <a:cubicBezTo>
                    <a:pt x="7620" y="1610360"/>
                    <a:pt x="2540" y="1423670"/>
                    <a:pt x="33020" y="1267460"/>
                  </a:cubicBezTo>
                  <a:cubicBezTo>
                    <a:pt x="67310" y="1092200"/>
                    <a:pt x="182880" y="718820"/>
                    <a:pt x="218440" y="723900"/>
                  </a:cubicBezTo>
                  <a:cubicBezTo>
                    <a:pt x="250190" y="727710"/>
                    <a:pt x="275590" y="1183640"/>
                    <a:pt x="248920" y="1189990"/>
                  </a:cubicBezTo>
                  <a:cubicBezTo>
                    <a:pt x="218440" y="1197610"/>
                    <a:pt x="48260" y="814070"/>
                    <a:pt x="20320" y="659130"/>
                  </a:cubicBezTo>
                  <a:cubicBezTo>
                    <a:pt x="0" y="547370"/>
                    <a:pt x="21590" y="433070"/>
                    <a:pt x="36830" y="359410"/>
                  </a:cubicBezTo>
                  <a:cubicBezTo>
                    <a:pt x="46990" y="314960"/>
                    <a:pt x="59690" y="287020"/>
                    <a:pt x="77470" y="254000"/>
                  </a:cubicBezTo>
                  <a:cubicBezTo>
                    <a:pt x="95250" y="220980"/>
                    <a:pt x="116840" y="187960"/>
                    <a:pt x="142240" y="160020"/>
                  </a:cubicBezTo>
                  <a:cubicBezTo>
                    <a:pt x="166370" y="132080"/>
                    <a:pt x="195580" y="106680"/>
                    <a:pt x="226060" y="85090"/>
                  </a:cubicBezTo>
                  <a:cubicBezTo>
                    <a:pt x="256540" y="63500"/>
                    <a:pt x="290830" y="45720"/>
                    <a:pt x="326390" y="33020"/>
                  </a:cubicBezTo>
                  <a:cubicBezTo>
                    <a:pt x="361950" y="19050"/>
                    <a:pt x="400050" y="10160"/>
                    <a:pt x="436880" y="5080"/>
                  </a:cubicBezTo>
                  <a:cubicBezTo>
                    <a:pt x="473710" y="0"/>
                    <a:pt x="513080" y="0"/>
                    <a:pt x="549910" y="5080"/>
                  </a:cubicBezTo>
                  <a:cubicBezTo>
                    <a:pt x="586740" y="10160"/>
                    <a:pt x="624840" y="19050"/>
                    <a:pt x="660400" y="33020"/>
                  </a:cubicBezTo>
                  <a:cubicBezTo>
                    <a:pt x="695960" y="45720"/>
                    <a:pt x="730250" y="63500"/>
                    <a:pt x="760730" y="85090"/>
                  </a:cubicBezTo>
                  <a:cubicBezTo>
                    <a:pt x="791210" y="106680"/>
                    <a:pt x="821690" y="132080"/>
                    <a:pt x="845820" y="160020"/>
                  </a:cubicBezTo>
                  <a:cubicBezTo>
                    <a:pt x="871220" y="187960"/>
                    <a:pt x="891540" y="220980"/>
                    <a:pt x="909320" y="254000"/>
                  </a:cubicBezTo>
                  <a:cubicBezTo>
                    <a:pt x="927100" y="287020"/>
                    <a:pt x="941070" y="322580"/>
                    <a:pt x="949960" y="359410"/>
                  </a:cubicBezTo>
                  <a:cubicBezTo>
                    <a:pt x="958850" y="396240"/>
                    <a:pt x="963930" y="472440"/>
                    <a:pt x="963930" y="472440"/>
                  </a:cubicBezTo>
                </a:path>
              </a:pathLst>
            </a:custGeom>
            <a:solidFill>
              <a:srgbClr val="B4CDE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1" name="Group 71"/>
          <p:cNvGrpSpPr/>
          <p:nvPr/>
        </p:nvGrpSpPr>
        <p:grpSpPr>
          <a:xfrm>
            <a:off x="3513317" y="4733243"/>
            <a:ext cx="1096127" cy="1101501"/>
            <a:chOff x="0" y="0"/>
            <a:chExt cx="1036320" cy="1041400"/>
          </a:xfrm>
        </p:grpSpPr>
        <p:sp>
          <p:nvSpPr>
            <p:cNvPr id="72" name="Freeform 72"/>
            <p:cNvSpPr/>
            <p:nvPr/>
          </p:nvSpPr>
          <p:spPr>
            <a:xfrm>
              <a:off x="46990" y="46990"/>
              <a:ext cx="938530" cy="948690"/>
            </a:xfrm>
            <a:custGeom>
              <a:avLst/>
              <a:gdLst/>
              <a:ahLst/>
              <a:cxnLst/>
              <a:rect l="l" t="t" r="r" b="b"/>
              <a:pathLst>
                <a:path w="938530" h="948690">
                  <a:moveTo>
                    <a:pt x="889000" y="673100"/>
                  </a:moveTo>
                  <a:cubicBezTo>
                    <a:pt x="758190" y="845820"/>
                    <a:pt x="716280" y="876300"/>
                    <a:pt x="671830" y="897890"/>
                  </a:cubicBezTo>
                  <a:cubicBezTo>
                    <a:pt x="627380" y="919480"/>
                    <a:pt x="577850" y="935990"/>
                    <a:pt x="528320" y="942340"/>
                  </a:cubicBezTo>
                  <a:cubicBezTo>
                    <a:pt x="480060" y="948690"/>
                    <a:pt x="426720" y="946150"/>
                    <a:pt x="378460" y="937260"/>
                  </a:cubicBezTo>
                  <a:cubicBezTo>
                    <a:pt x="330200" y="928370"/>
                    <a:pt x="280670" y="909320"/>
                    <a:pt x="237490" y="885190"/>
                  </a:cubicBezTo>
                  <a:cubicBezTo>
                    <a:pt x="194310" y="861060"/>
                    <a:pt x="153670" y="826770"/>
                    <a:pt x="120650" y="789940"/>
                  </a:cubicBezTo>
                  <a:cubicBezTo>
                    <a:pt x="87630" y="753110"/>
                    <a:pt x="58420" y="708660"/>
                    <a:pt x="39370" y="662940"/>
                  </a:cubicBezTo>
                  <a:cubicBezTo>
                    <a:pt x="20320" y="617220"/>
                    <a:pt x="7620" y="566420"/>
                    <a:pt x="3810" y="516890"/>
                  </a:cubicBezTo>
                  <a:cubicBezTo>
                    <a:pt x="0" y="467360"/>
                    <a:pt x="5080" y="416560"/>
                    <a:pt x="16510" y="368300"/>
                  </a:cubicBezTo>
                  <a:cubicBezTo>
                    <a:pt x="27940" y="320040"/>
                    <a:pt x="49530" y="271780"/>
                    <a:pt x="76200" y="229870"/>
                  </a:cubicBezTo>
                  <a:cubicBezTo>
                    <a:pt x="102870" y="187960"/>
                    <a:pt x="138430" y="148590"/>
                    <a:pt x="177800" y="118110"/>
                  </a:cubicBezTo>
                  <a:cubicBezTo>
                    <a:pt x="215900" y="87630"/>
                    <a:pt x="261620" y="60960"/>
                    <a:pt x="308610" y="44450"/>
                  </a:cubicBezTo>
                  <a:cubicBezTo>
                    <a:pt x="354330" y="27940"/>
                    <a:pt x="406400" y="17780"/>
                    <a:pt x="455930" y="16510"/>
                  </a:cubicBezTo>
                  <a:cubicBezTo>
                    <a:pt x="505460" y="15240"/>
                    <a:pt x="557530" y="22860"/>
                    <a:pt x="604520" y="38100"/>
                  </a:cubicBezTo>
                  <a:cubicBezTo>
                    <a:pt x="651510" y="53340"/>
                    <a:pt x="698500" y="76200"/>
                    <a:pt x="739140" y="105410"/>
                  </a:cubicBezTo>
                  <a:cubicBezTo>
                    <a:pt x="778510" y="134620"/>
                    <a:pt x="815340" y="171450"/>
                    <a:pt x="844550" y="212090"/>
                  </a:cubicBezTo>
                  <a:cubicBezTo>
                    <a:pt x="873760" y="252730"/>
                    <a:pt x="897890" y="299720"/>
                    <a:pt x="911860" y="346710"/>
                  </a:cubicBezTo>
                  <a:cubicBezTo>
                    <a:pt x="925830" y="393700"/>
                    <a:pt x="932180" y="445770"/>
                    <a:pt x="930910" y="495300"/>
                  </a:cubicBezTo>
                  <a:cubicBezTo>
                    <a:pt x="929640" y="544830"/>
                    <a:pt x="919480" y="595630"/>
                    <a:pt x="901700" y="642620"/>
                  </a:cubicBezTo>
                  <a:cubicBezTo>
                    <a:pt x="885190" y="688340"/>
                    <a:pt x="858520" y="735330"/>
                    <a:pt x="828040" y="773430"/>
                  </a:cubicBezTo>
                  <a:cubicBezTo>
                    <a:pt x="797560" y="811530"/>
                    <a:pt x="758190" y="847090"/>
                    <a:pt x="716280" y="873760"/>
                  </a:cubicBezTo>
                  <a:cubicBezTo>
                    <a:pt x="674370" y="900430"/>
                    <a:pt x="626110" y="920750"/>
                    <a:pt x="577850" y="932180"/>
                  </a:cubicBezTo>
                  <a:cubicBezTo>
                    <a:pt x="529590" y="943610"/>
                    <a:pt x="477520" y="947420"/>
                    <a:pt x="427990" y="943610"/>
                  </a:cubicBezTo>
                  <a:cubicBezTo>
                    <a:pt x="378460" y="939800"/>
                    <a:pt x="327660" y="927100"/>
                    <a:pt x="281940" y="906780"/>
                  </a:cubicBezTo>
                  <a:cubicBezTo>
                    <a:pt x="236220" y="887730"/>
                    <a:pt x="193040" y="858520"/>
                    <a:pt x="156210" y="825500"/>
                  </a:cubicBezTo>
                  <a:cubicBezTo>
                    <a:pt x="119380" y="792480"/>
                    <a:pt x="86360" y="751840"/>
                    <a:pt x="62230" y="708660"/>
                  </a:cubicBezTo>
                  <a:cubicBezTo>
                    <a:pt x="38100" y="665480"/>
                    <a:pt x="19050" y="615950"/>
                    <a:pt x="10160" y="567690"/>
                  </a:cubicBezTo>
                  <a:cubicBezTo>
                    <a:pt x="1270" y="519430"/>
                    <a:pt x="0" y="466090"/>
                    <a:pt x="7620" y="416560"/>
                  </a:cubicBezTo>
                  <a:cubicBezTo>
                    <a:pt x="15240" y="367030"/>
                    <a:pt x="31750" y="316230"/>
                    <a:pt x="52070" y="273050"/>
                  </a:cubicBezTo>
                  <a:cubicBezTo>
                    <a:pt x="71120" y="233680"/>
                    <a:pt x="95250" y="196850"/>
                    <a:pt x="121920" y="165100"/>
                  </a:cubicBezTo>
                  <a:cubicBezTo>
                    <a:pt x="146050" y="135890"/>
                    <a:pt x="172720" y="110490"/>
                    <a:pt x="203200" y="88900"/>
                  </a:cubicBezTo>
                  <a:cubicBezTo>
                    <a:pt x="233680" y="67310"/>
                    <a:pt x="267970" y="49530"/>
                    <a:pt x="302260" y="35560"/>
                  </a:cubicBezTo>
                  <a:cubicBezTo>
                    <a:pt x="336550" y="21590"/>
                    <a:pt x="373380" y="11430"/>
                    <a:pt x="410210" y="6350"/>
                  </a:cubicBezTo>
                  <a:cubicBezTo>
                    <a:pt x="447040" y="1270"/>
                    <a:pt x="485140" y="0"/>
                    <a:pt x="521970" y="3810"/>
                  </a:cubicBezTo>
                  <a:cubicBezTo>
                    <a:pt x="558800" y="7620"/>
                    <a:pt x="596900" y="16510"/>
                    <a:pt x="631190" y="29210"/>
                  </a:cubicBezTo>
                  <a:cubicBezTo>
                    <a:pt x="665480" y="41910"/>
                    <a:pt x="699770" y="58420"/>
                    <a:pt x="730250" y="78740"/>
                  </a:cubicBezTo>
                  <a:cubicBezTo>
                    <a:pt x="760730" y="99060"/>
                    <a:pt x="789940" y="124460"/>
                    <a:pt x="815340" y="151130"/>
                  </a:cubicBezTo>
                  <a:cubicBezTo>
                    <a:pt x="840740" y="179070"/>
                    <a:pt x="863600" y="209550"/>
                    <a:pt x="881380" y="242570"/>
                  </a:cubicBezTo>
                  <a:cubicBezTo>
                    <a:pt x="899160" y="274320"/>
                    <a:pt x="914400" y="309880"/>
                    <a:pt x="923290" y="345440"/>
                  </a:cubicBezTo>
                  <a:cubicBezTo>
                    <a:pt x="933450" y="381000"/>
                    <a:pt x="938530" y="420370"/>
                    <a:pt x="938530" y="457200"/>
                  </a:cubicBezTo>
                  <a:cubicBezTo>
                    <a:pt x="938530" y="494030"/>
                    <a:pt x="934720" y="532130"/>
                    <a:pt x="927100" y="567690"/>
                  </a:cubicBezTo>
                  <a:cubicBezTo>
                    <a:pt x="919480" y="603250"/>
                    <a:pt x="889000" y="673100"/>
                    <a:pt x="889000" y="673100"/>
                  </a:cubicBezTo>
                </a:path>
              </a:pathLst>
            </a:custGeom>
            <a:solidFill>
              <a:srgbClr val="B4CDE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2562265" y="3966223"/>
            <a:ext cx="1080008" cy="1080008"/>
            <a:chOff x="0" y="0"/>
            <a:chExt cx="1021080" cy="1021080"/>
          </a:xfrm>
        </p:grpSpPr>
        <p:sp>
          <p:nvSpPr>
            <p:cNvPr id="74" name="Freeform 74"/>
            <p:cNvSpPr/>
            <p:nvPr/>
          </p:nvSpPr>
          <p:spPr>
            <a:xfrm>
              <a:off x="46990" y="38100"/>
              <a:ext cx="910590" cy="935990"/>
            </a:xfrm>
            <a:custGeom>
              <a:avLst/>
              <a:gdLst/>
              <a:ahLst/>
              <a:cxnLst/>
              <a:rect l="l" t="t" r="r" b="b"/>
              <a:pathLst>
                <a:path w="910590" h="935990">
                  <a:moveTo>
                    <a:pt x="909320" y="331470"/>
                  </a:moveTo>
                  <a:cubicBezTo>
                    <a:pt x="910590" y="623570"/>
                    <a:pt x="876300" y="697230"/>
                    <a:pt x="831850" y="754380"/>
                  </a:cubicBezTo>
                  <a:cubicBezTo>
                    <a:pt x="787400" y="810260"/>
                    <a:pt x="722630" y="862330"/>
                    <a:pt x="657860" y="891540"/>
                  </a:cubicBezTo>
                  <a:cubicBezTo>
                    <a:pt x="591820" y="920750"/>
                    <a:pt x="511810" y="935990"/>
                    <a:pt x="439420" y="932180"/>
                  </a:cubicBezTo>
                  <a:cubicBezTo>
                    <a:pt x="368300" y="928370"/>
                    <a:pt x="288290" y="902970"/>
                    <a:pt x="227330" y="866140"/>
                  </a:cubicBezTo>
                  <a:cubicBezTo>
                    <a:pt x="165100" y="829310"/>
                    <a:pt x="106680" y="770890"/>
                    <a:pt x="69850" y="708660"/>
                  </a:cubicBezTo>
                  <a:cubicBezTo>
                    <a:pt x="33020" y="647700"/>
                    <a:pt x="7620" y="567690"/>
                    <a:pt x="3810" y="496570"/>
                  </a:cubicBezTo>
                  <a:cubicBezTo>
                    <a:pt x="0" y="424180"/>
                    <a:pt x="15240" y="344170"/>
                    <a:pt x="44450" y="278130"/>
                  </a:cubicBezTo>
                  <a:cubicBezTo>
                    <a:pt x="73660" y="213360"/>
                    <a:pt x="125730" y="148590"/>
                    <a:pt x="181610" y="104140"/>
                  </a:cubicBezTo>
                  <a:cubicBezTo>
                    <a:pt x="238760" y="59690"/>
                    <a:pt x="312420" y="25400"/>
                    <a:pt x="383540" y="12700"/>
                  </a:cubicBezTo>
                  <a:cubicBezTo>
                    <a:pt x="453390" y="0"/>
                    <a:pt x="535940" y="5080"/>
                    <a:pt x="604520" y="26670"/>
                  </a:cubicBezTo>
                  <a:cubicBezTo>
                    <a:pt x="673100" y="48260"/>
                    <a:pt x="795020" y="140970"/>
                    <a:pt x="795020" y="140970"/>
                  </a:cubicBezTo>
                </a:path>
              </a:pathLst>
            </a:custGeom>
            <a:solidFill>
              <a:srgbClr val="B4CDE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2806745" y="3966223"/>
            <a:ext cx="1078665" cy="1080008"/>
            <a:chOff x="0" y="0"/>
            <a:chExt cx="1019810" cy="1021080"/>
          </a:xfrm>
        </p:grpSpPr>
        <p:sp>
          <p:nvSpPr>
            <p:cNvPr id="76" name="Freeform 76"/>
            <p:cNvSpPr/>
            <p:nvPr/>
          </p:nvSpPr>
          <p:spPr>
            <a:xfrm>
              <a:off x="46990" y="38100"/>
              <a:ext cx="909320" cy="935990"/>
            </a:xfrm>
            <a:custGeom>
              <a:avLst/>
              <a:gdLst/>
              <a:ahLst/>
              <a:cxnLst/>
              <a:rect l="l" t="t" r="r" b="b"/>
              <a:pathLst>
                <a:path w="909320" h="935990">
                  <a:moveTo>
                    <a:pt x="908050" y="331470"/>
                  </a:moveTo>
                  <a:cubicBezTo>
                    <a:pt x="909320" y="623570"/>
                    <a:pt x="875030" y="697230"/>
                    <a:pt x="830580" y="754380"/>
                  </a:cubicBezTo>
                  <a:cubicBezTo>
                    <a:pt x="786130" y="810260"/>
                    <a:pt x="721360" y="862330"/>
                    <a:pt x="656590" y="891540"/>
                  </a:cubicBezTo>
                  <a:cubicBezTo>
                    <a:pt x="590550" y="920750"/>
                    <a:pt x="510540" y="935990"/>
                    <a:pt x="438150" y="932180"/>
                  </a:cubicBezTo>
                  <a:cubicBezTo>
                    <a:pt x="367030" y="928370"/>
                    <a:pt x="287020" y="902970"/>
                    <a:pt x="226060" y="866140"/>
                  </a:cubicBezTo>
                  <a:cubicBezTo>
                    <a:pt x="165100" y="829310"/>
                    <a:pt x="106680" y="769620"/>
                    <a:pt x="69850" y="708660"/>
                  </a:cubicBezTo>
                  <a:cubicBezTo>
                    <a:pt x="33020" y="646430"/>
                    <a:pt x="7620" y="568960"/>
                    <a:pt x="3810" y="496570"/>
                  </a:cubicBezTo>
                  <a:cubicBezTo>
                    <a:pt x="0" y="425450"/>
                    <a:pt x="13970" y="344170"/>
                    <a:pt x="43180" y="278130"/>
                  </a:cubicBezTo>
                  <a:cubicBezTo>
                    <a:pt x="72390" y="213360"/>
                    <a:pt x="124460" y="148590"/>
                    <a:pt x="180340" y="104140"/>
                  </a:cubicBezTo>
                  <a:cubicBezTo>
                    <a:pt x="237490" y="59690"/>
                    <a:pt x="311150" y="25400"/>
                    <a:pt x="382270" y="12700"/>
                  </a:cubicBezTo>
                  <a:cubicBezTo>
                    <a:pt x="453390" y="0"/>
                    <a:pt x="535940" y="5080"/>
                    <a:pt x="604520" y="26670"/>
                  </a:cubicBezTo>
                  <a:cubicBezTo>
                    <a:pt x="673100" y="48260"/>
                    <a:pt x="793750" y="140970"/>
                    <a:pt x="793750" y="140970"/>
                  </a:cubicBezTo>
                </a:path>
              </a:pathLst>
            </a:custGeom>
            <a:solidFill>
              <a:srgbClr val="B4CDE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7" name="Group 77"/>
          <p:cNvGrpSpPr/>
          <p:nvPr/>
        </p:nvGrpSpPr>
        <p:grpSpPr>
          <a:xfrm>
            <a:off x="3121075" y="4568018"/>
            <a:ext cx="1078665" cy="1078665"/>
            <a:chOff x="0" y="0"/>
            <a:chExt cx="1019810" cy="1019810"/>
          </a:xfrm>
        </p:grpSpPr>
        <p:sp>
          <p:nvSpPr>
            <p:cNvPr id="78" name="Freeform 78"/>
            <p:cNvSpPr/>
            <p:nvPr/>
          </p:nvSpPr>
          <p:spPr>
            <a:xfrm>
              <a:off x="46990" y="38100"/>
              <a:ext cx="909320" cy="935990"/>
            </a:xfrm>
            <a:custGeom>
              <a:avLst/>
              <a:gdLst/>
              <a:ahLst/>
              <a:cxnLst/>
              <a:rect l="l" t="t" r="r" b="b"/>
              <a:pathLst>
                <a:path w="909320" h="935990">
                  <a:moveTo>
                    <a:pt x="909320" y="330200"/>
                  </a:moveTo>
                  <a:cubicBezTo>
                    <a:pt x="909320" y="623570"/>
                    <a:pt x="876300" y="698500"/>
                    <a:pt x="831850" y="754380"/>
                  </a:cubicBezTo>
                  <a:cubicBezTo>
                    <a:pt x="787400" y="811530"/>
                    <a:pt x="722630" y="862330"/>
                    <a:pt x="656590" y="891540"/>
                  </a:cubicBezTo>
                  <a:cubicBezTo>
                    <a:pt x="590550" y="920750"/>
                    <a:pt x="509270" y="935990"/>
                    <a:pt x="438150" y="930910"/>
                  </a:cubicBezTo>
                  <a:cubicBezTo>
                    <a:pt x="367030" y="925830"/>
                    <a:pt x="288290" y="901700"/>
                    <a:pt x="227330" y="864870"/>
                  </a:cubicBezTo>
                  <a:cubicBezTo>
                    <a:pt x="166370" y="828040"/>
                    <a:pt x="106680" y="769620"/>
                    <a:pt x="69850" y="708660"/>
                  </a:cubicBezTo>
                  <a:cubicBezTo>
                    <a:pt x="33020" y="647700"/>
                    <a:pt x="7620" y="567690"/>
                    <a:pt x="3810" y="496570"/>
                  </a:cubicBezTo>
                  <a:cubicBezTo>
                    <a:pt x="0" y="424180"/>
                    <a:pt x="15240" y="344170"/>
                    <a:pt x="44450" y="278130"/>
                  </a:cubicBezTo>
                  <a:cubicBezTo>
                    <a:pt x="73660" y="213360"/>
                    <a:pt x="124460" y="148590"/>
                    <a:pt x="180340" y="104140"/>
                  </a:cubicBezTo>
                  <a:cubicBezTo>
                    <a:pt x="237490" y="59690"/>
                    <a:pt x="312420" y="25400"/>
                    <a:pt x="383540" y="12700"/>
                  </a:cubicBezTo>
                  <a:cubicBezTo>
                    <a:pt x="454660" y="0"/>
                    <a:pt x="535940" y="3810"/>
                    <a:pt x="604520" y="25400"/>
                  </a:cubicBezTo>
                  <a:cubicBezTo>
                    <a:pt x="673100" y="46990"/>
                    <a:pt x="795020" y="140970"/>
                    <a:pt x="795020" y="140970"/>
                  </a:cubicBezTo>
                </a:path>
              </a:pathLst>
            </a:custGeom>
            <a:solidFill>
              <a:srgbClr val="B4CDE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3207046" y="4367867"/>
            <a:ext cx="1078665" cy="1078665"/>
            <a:chOff x="0" y="0"/>
            <a:chExt cx="1019810" cy="1019810"/>
          </a:xfrm>
        </p:grpSpPr>
        <p:sp>
          <p:nvSpPr>
            <p:cNvPr id="80" name="Freeform 80"/>
            <p:cNvSpPr/>
            <p:nvPr/>
          </p:nvSpPr>
          <p:spPr>
            <a:xfrm>
              <a:off x="46990" y="38100"/>
              <a:ext cx="909320" cy="934720"/>
            </a:xfrm>
            <a:custGeom>
              <a:avLst/>
              <a:gdLst/>
              <a:ahLst/>
              <a:cxnLst/>
              <a:rect l="l" t="t" r="r" b="b"/>
              <a:pathLst>
                <a:path w="909320" h="934720">
                  <a:moveTo>
                    <a:pt x="909320" y="330200"/>
                  </a:moveTo>
                  <a:cubicBezTo>
                    <a:pt x="909320" y="622300"/>
                    <a:pt x="876300" y="697230"/>
                    <a:pt x="831850" y="754380"/>
                  </a:cubicBezTo>
                  <a:cubicBezTo>
                    <a:pt x="787400" y="811530"/>
                    <a:pt x="722630" y="862330"/>
                    <a:pt x="656590" y="891540"/>
                  </a:cubicBezTo>
                  <a:cubicBezTo>
                    <a:pt x="590550" y="920750"/>
                    <a:pt x="509270" y="934720"/>
                    <a:pt x="438150" y="930910"/>
                  </a:cubicBezTo>
                  <a:cubicBezTo>
                    <a:pt x="365760" y="927100"/>
                    <a:pt x="287020" y="901700"/>
                    <a:pt x="226060" y="864870"/>
                  </a:cubicBezTo>
                  <a:cubicBezTo>
                    <a:pt x="165100" y="828040"/>
                    <a:pt x="106680" y="768350"/>
                    <a:pt x="69850" y="707390"/>
                  </a:cubicBezTo>
                  <a:cubicBezTo>
                    <a:pt x="33020" y="646430"/>
                    <a:pt x="7620" y="567690"/>
                    <a:pt x="3810" y="496570"/>
                  </a:cubicBezTo>
                  <a:cubicBezTo>
                    <a:pt x="0" y="425450"/>
                    <a:pt x="15240" y="344170"/>
                    <a:pt x="44450" y="278130"/>
                  </a:cubicBezTo>
                  <a:cubicBezTo>
                    <a:pt x="73660" y="212090"/>
                    <a:pt x="124460" y="147320"/>
                    <a:pt x="180340" y="102870"/>
                  </a:cubicBezTo>
                  <a:cubicBezTo>
                    <a:pt x="237490" y="58420"/>
                    <a:pt x="312420" y="25400"/>
                    <a:pt x="383540" y="12700"/>
                  </a:cubicBezTo>
                  <a:cubicBezTo>
                    <a:pt x="454660" y="0"/>
                    <a:pt x="535940" y="3810"/>
                    <a:pt x="604520" y="25400"/>
                  </a:cubicBezTo>
                  <a:cubicBezTo>
                    <a:pt x="673100" y="46990"/>
                    <a:pt x="793750" y="140970"/>
                    <a:pt x="793750" y="140970"/>
                  </a:cubicBezTo>
                </a:path>
              </a:pathLst>
            </a:custGeom>
            <a:solidFill>
              <a:srgbClr val="B4CDE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3378988" y="4568018"/>
            <a:ext cx="1078665" cy="1078665"/>
            <a:chOff x="0" y="0"/>
            <a:chExt cx="1019810" cy="1019810"/>
          </a:xfrm>
        </p:grpSpPr>
        <p:sp>
          <p:nvSpPr>
            <p:cNvPr id="82" name="Freeform 82"/>
            <p:cNvSpPr/>
            <p:nvPr/>
          </p:nvSpPr>
          <p:spPr>
            <a:xfrm>
              <a:off x="46990" y="38100"/>
              <a:ext cx="909320" cy="934720"/>
            </a:xfrm>
            <a:custGeom>
              <a:avLst/>
              <a:gdLst/>
              <a:ahLst/>
              <a:cxnLst/>
              <a:rect l="l" t="t" r="r" b="b"/>
              <a:pathLst>
                <a:path w="909320" h="934720">
                  <a:moveTo>
                    <a:pt x="909320" y="330200"/>
                  </a:moveTo>
                  <a:cubicBezTo>
                    <a:pt x="909320" y="623570"/>
                    <a:pt x="876300" y="698500"/>
                    <a:pt x="831850" y="754380"/>
                  </a:cubicBezTo>
                  <a:cubicBezTo>
                    <a:pt x="787400" y="811530"/>
                    <a:pt x="722630" y="862330"/>
                    <a:pt x="656590" y="891540"/>
                  </a:cubicBezTo>
                  <a:cubicBezTo>
                    <a:pt x="590550" y="920750"/>
                    <a:pt x="509270" y="934720"/>
                    <a:pt x="438150" y="930910"/>
                  </a:cubicBezTo>
                  <a:cubicBezTo>
                    <a:pt x="365760" y="927100"/>
                    <a:pt x="287020" y="901700"/>
                    <a:pt x="226060" y="864870"/>
                  </a:cubicBezTo>
                  <a:cubicBezTo>
                    <a:pt x="165100" y="828040"/>
                    <a:pt x="106680" y="769620"/>
                    <a:pt x="69850" y="708660"/>
                  </a:cubicBezTo>
                  <a:cubicBezTo>
                    <a:pt x="33020" y="647700"/>
                    <a:pt x="7620" y="568960"/>
                    <a:pt x="3810" y="496570"/>
                  </a:cubicBezTo>
                  <a:cubicBezTo>
                    <a:pt x="0" y="425450"/>
                    <a:pt x="13970" y="344170"/>
                    <a:pt x="43180" y="278130"/>
                  </a:cubicBezTo>
                  <a:cubicBezTo>
                    <a:pt x="72390" y="213360"/>
                    <a:pt x="124460" y="148590"/>
                    <a:pt x="180340" y="104140"/>
                  </a:cubicBezTo>
                  <a:cubicBezTo>
                    <a:pt x="237490" y="59690"/>
                    <a:pt x="311150" y="25400"/>
                    <a:pt x="382270" y="12700"/>
                  </a:cubicBezTo>
                  <a:cubicBezTo>
                    <a:pt x="453390" y="0"/>
                    <a:pt x="535940" y="3810"/>
                    <a:pt x="604520" y="25400"/>
                  </a:cubicBezTo>
                  <a:cubicBezTo>
                    <a:pt x="673100" y="46990"/>
                    <a:pt x="793750" y="140970"/>
                    <a:pt x="793750" y="140970"/>
                  </a:cubicBezTo>
                </a:path>
              </a:pathLst>
            </a:custGeom>
            <a:solidFill>
              <a:srgbClr val="B4CDE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3" name="Group 83"/>
          <p:cNvGrpSpPr/>
          <p:nvPr/>
        </p:nvGrpSpPr>
        <p:grpSpPr>
          <a:xfrm>
            <a:off x="1452705" y="6071163"/>
            <a:ext cx="1593146" cy="3789430"/>
            <a:chOff x="0" y="0"/>
            <a:chExt cx="1506220" cy="3582670"/>
          </a:xfrm>
        </p:grpSpPr>
        <p:sp>
          <p:nvSpPr>
            <p:cNvPr id="84" name="Freeform 84"/>
            <p:cNvSpPr/>
            <p:nvPr/>
          </p:nvSpPr>
          <p:spPr>
            <a:xfrm>
              <a:off x="46990" y="50800"/>
              <a:ext cx="1422400" cy="3484880"/>
            </a:xfrm>
            <a:custGeom>
              <a:avLst/>
              <a:gdLst/>
              <a:ahLst/>
              <a:cxnLst/>
              <a:rect l="l" t="t" r="r" b="b"/>
              <a:pathLst>
                <a:path w="1422400" h="3484880">
                  <a:moveTo>
                    <a:pt x="1388110" y="417830"/>
                  </a:moveTo>
                  <a:cubicBezTo>
                    <a:pt x="1413510" y="680720"/>
                    <a:pt x="1410970" y="934720"/>
                    <a:pt x="1408430" y="1112520"/>
                  </a:cubicBezTo>
                  <a:cubicBezTo>
                    <a:pt x="1405890" y="1276350"/>
                    <a:pt x="1422400" y="1426210"/>
                    <a:pt x="1391920" y="1583690"/>
                  </a:cubicBezTo>
                  <a:cubicBezTo>
                    <a:pt x="1360170" y="1752600"/>
                    <a:pt x="1278890" y="1927860"/>
                    <a:pt x="1211580" y="2094230"/>
                  </a:cubicBezTo>
                  <a:cubicBezTo>
                    <a:pt x="1144270" y="2259330"/>
                    <a:pt x="1021080" y="2410460"/>
                    <a:pt x="990600" y="2579370"/>
                  </a:cubicBezTo>
                  <a:cubicBezTo>
                    <a:pt x="960120" y="2748280"/>
                    <a:pt x="1054100" y="2987040"/>
                    <a:pt x="1031240" y="3107690"/>
                  </a:cubicBezTo>
                  <a:cubicBezTo>
                    <a:pt x="1018540" y="3176270"/>
                    <a:pt x="989330" y="3214370"/>
                    <a:pt x="956310" y="3260090"/>
                  </a:cubicBezTo>
                  <a:cubicBezTo>
                    <a:pt x="924560" y="3305810"/>
                    <a:pt x="882650" y="3347720"/>
                    <a:pt x="836930" y="3380740"/>
                  </a:cubicBezTo>
                  <a:cubicBezTo>
                    <a:pt x="792480" y="3413760"/>
                    <a:pt x="739140" y="3440430"/>
                    <a:pt x="685800" y="3456940"/>
                  </a:cubicBezTo>
                  <a:cubicBezTo>
                    <a:pt x="632460" y="3473450"/>
                    <a:pt x="572770" y="3482340"/>
                    <a:pt x="516890" y="3481070"/>
                  </a:cubicBezTo>
                  <a:cubicBezTo>
                    <a:pt x="461010" y="3479800"/>
                    <a:pt x="402590" y="3468370"/>
                    <a:pt x="350520" y="3449320"/>
                  </a:cubicBezTo>
                  <a:cubicBezTo>
                    <a:pt x="298450" y="3430270"/>
                    <a:pt x="245110" y="3401060"/>
                    <a:pt x="201930" y="3366770"/>
                  </a:cubicBezTo>
                  <a:cubicBezTo>
                    <a:pt x="157480" y="3331210"/>
                    <a:pt x="118110" y="3286760"/>
                    <a:pt x="87630" y="3239770"/>
                  </a:cubicBezTo>
                  <a:cubicBezTo>
                    <a:pt x="57150" y="3192780"/>
                    <a:pt x="34290" y="3139440"/>
                    <a:pt x="20320" y="3084830"/>
                  </a:cubicBezTo>
                  <a:cubicBezTo>
                    <a:pt x="6350" y="3030220"/>
                    <a:pt x="1270" y="2970530"/>
                    <a:pt x="5080" y="2914650"/>
                  </a:cubicBezTo>
                  <a:cubicBezTo>
                    <a:pt x="8890" y="2858770"/>
                    <a:pt x="24130" y="2801620"/>
                    <a:pt x="45720" y="2750820"/>
                  </a:cubicBezTo>
                  <a:cubicBezTo>
                    <a:pt x="67310" y="2700020"/>
                    <a:pt x="100330" y="2649220"/>
                    <a:pt x="137160" y="2607310"/>
                  </a:cubicBezTo>
                  <a:cubicBezTo>
                    <a:pt x="173990" y="2565400"/>
                    <a:pt x="220980" y="2527300"/>
                    <a:pt x="269240" y="2499360"/>
                  </a:cubicBezTo>
                  <a:cubicBezTo>
                    <a:pt x="317500" y="2471420"/>
                    <a:pt x="373380" y="2451100"/>
                    <a:pt x="427990" y="2440940"/>
                  </a:cubicBezTo>
                  <a:cubicBezTo>
                    <a:pt x="482600" y="2430780"/>
                    <a:pt x="542290" y="2428240"/>
                    <a:pt x="598170" y="2435860"/>
                  </a:cubicBezTo>
                  <a:cubicBezTo>
                    <a:pt x="654050" y="2443480"/>
                    <a:pt x="711200" y="2459990"/>
                    <a:pt x="760730" y="2484120"/>
                  </a:cubicBezTo>
                  <a:cubicBezTo>
                    <a:pt x="811530" y="2508250"/>
                    <a:pt x="859790" y="2543810"/>
                    <a:pt x="899160" y="2583180"/>
                  </a:cubicBezTo>
                  <a:cubicBezTo>
                    <a:pt x="938530" y="2622550"/>
                    <a:pt x="972820" y="2670810"/>
                    <a:pt x="998220" y="2720340"/>
                  </a:cubicBezTo>
                  <a:cubicBezTo>
                    <a:pt x="1023620" y="2769870"/>
                    <a:pt x="1041400" y="2827020"/>
                    <a:pt x="1049020" y="2882900"/>
                  </a:cubicBezTo>
                  <a:cubicBezTo>
                    <a:pt x="1056640" y="2938780"/>
                    <a:pt x="1055370" y="2998470"/>
                    <a:pt x="1045210" y="3053080"/>
                  </a:cubicBezTo>
                  <a:cubicBezTo>
                    <a:pt x="1035050" y="3107690"/>
                    <a:pt x="1014730" y="3164840"/>
                    <a:pt x="986790" y="3213100"/>
                  </a:cubicBezTo>
                  <a:cubicBezTo>
                    <a:pt x="960120" y="3261360"/>
                    <a:pt x="923290" y="3308350"/>
                    <a:pt x="881380" y="3345180"/>
                  </a:cubicBezTo>
                  <a:cubicBezTo>
                    <a:pt x="839470" y="3383280"/>
                    <a:pt x="788670" y="3415030"/>
                    <a:pt x="737870" y="3437890"/>
                  </a:cubicBezTo>
                  <a:cubicBezTo>
                    <a:pt x="687070" y="3460750"/>
                    <a:pt x="629920" y="3474720"/>
                    <a:pt x="574040" y="3479800"/>
                  </a:cubicBezTo>
                  <a:cubicBezTo>
                    <a:pt x="518160" y="3484880"/>
                    <a:pt x="458470" y="3479800"/>
                    <a:pt x="403860" y="3465830"/>
                  </a:cubicBezTo>
                  <a:cubicBezTo>
                    <a:pt x="349250" y="3451860"/>
                    <a:pt x="294640" y="3429000"/>
                    <a:pt x="247650" y="3399790"/>
                  </a:cubicBezTo>
                  <a:cubicBezTo>
                    <a:pt x="200660" y="3369310"/>
                    <a:pt x="156210" y="3329940"/>
                    <a:pt x="120650" y="3286760"/>
                  </a:cubicBezTo>
                  <a:cubicBezTo>
                    <a:pt x="85090" y="3243580"/>
                    <a:pt x="55880" y="3190240"/>
                    <a:pt x="36830" y="3138170"/>
                  </a:cubicBezTo>
                  <a:cubicBezTo>
                    <a:pt x="17780" y="3086100"/>
                    <a:pt x="6350" y="3039110"/>
                    <a:pt x="3810" y="2971800"/>
                  </a:cubicBezTo>
                  <a:cubicBezTo>
                    <a:pt x="0" y="2871470"/>
                    <a:pt x="13970" y="2721610"/>
                    <a:pt x="48260" y="2590800"/>
                  </a:cubicBezTo>
                  <a:cubicBezTo>
                    <a:pt x="87630" y="2440940"/>
                    <a:pt x="233680" y="2123440"/>
                    <a:pt x="245110" y="2127250"/>
                  </a:cubicBezTo>
                  <a:cubicBezTo>
                    <a:pt x="256540" y="2131060"/>
                    <a:pt x="132080" y="2613660"/>
                    <a:pt x="115570" y="2611120"/>
                  </a:cubicBezTo>
                  <a:cubicBezTo>
                    <a:pt x="99060" y="2608580"/>
                    <a:pt x="105410" y="2232660"/>
                    <a:pt x="152400" y="2063750"/>
                  </a:cubicBezTo>
                  <a:cubicBezTo>
                    <a:pt x="196850" y="1901190"/>
                    <a:pt x="344170" y="1771650"/>
                    <a:pt x="383540" y="1612900"/>
                  </a:cubicBezTo>
                  <a:cubicBezTo>
                    <a:pt x="422910" y="1456690"/>
                    <a:pt x="378460" y="1281430"/>
                    <a:pt x="392430" y="1120140"/>
                  </a:cubicBezTo>
                  <a:cubicBezTo>
                    <a:pt x="406400" y="963930"/>
                    <a:pt x="458470" y="792480"/>
                    <a:pt x="466090" y="661670"/>
                  </a:cubicBezTo>
                  <a:cubicBezTo>
                    <a:pt x="471170" y="565150"/>
                    <a:pt x="448310" y="473710"/>
                    <a:pt x="454660" y="407670"/>
                  </a:cubicBezTo>
                  <a:cubicBezTo>
                    <a:pt x="459740" y="363220"/>
                    <a:pt x="468630" y="332740"/>
                    <a:pt x="482600" y="298450"/>
                  </a:cubicBezTo>
                  <a:cubicBezTo>
                    <a:pt x="496570" y="262890"/>
                    <a:pt x="515620" y="228600"/>
                    <a:pt x="537210" y="198120"/>
                  </a:cubicBezTo>
                  <a:cubicBezTo>
                    <a:pt x="558800" y="167640"/>
                    <a:pt x="584200" y="138430"/>
                    <a:pt x="612140" y="114300"/>
                  </a:cubicBezTo>
                  <a:cubicBezTo>
                    <a:pt x="640080" y="90170"/>
                    <a:pt x="673100" y="67310"/>
                    <a:pt x="706120" y="50800"/>
                  </a:cubicBezTo>
                  <a:cubicBezTo>
                    <a:pt x="739140" y="33020"/>
                    <a:pt x="775970" y="20320"/>
                    <a:pt x="812800" y="11430"/>
                  </a:cubicBezTo>
                  <a:cubicBezTo>
                    <a:pt x="849630" y="2540"/>
                    <a:pt x="887730" y="0"/>
                    <a:pt x="925830" y="0"/>
                  </a:cubicBezTo>
                  <a:cubicBezTo>
                    <a:pt x="962660" y="0"/>
                    <a:pt x="1002030" y="5080"/>
                    <a:pt x="1037590" y="13970"/>
                  </a:cubicBezTo>
                  <a:cubicBezTo>
                    <a:pt x="1074420" y="22860"/>
                    <a:pt x="1109980" y="38100"/>
                    <a:pt x="1143000" y="55880"/>
                  </a:cubicBezTo>
                  <a:cubicBezTo>
                    <a:pt x="1176020" y="73660"/>
                    <a:pt x="1207770" y="95250"/>
                    <a:pt x="1235710" y="120650"/>
                  </a:cubicBezTo>
                  <a:cubicBezTo>
                    <a:pt x="1263650" y="146050"/>
                    <a:pt x="1287780" y="175260"/>
                    <a:pt x="1309370" y="207010"/>
                  </a:cubicBezTo>
                  <a:cubicBezTo>
                    <a:pt x="1329690" y="237490"/>
                    <a:pt x="1348740" y="271780"/>
                    <a:pt x="1361440" y="307340"/>
                  </a:cubicBezTo>
                  <a:cubicBezTo>
                    <a:pt x="1374140" y="342900"/>
                    <a:pt x="1388110" y="417830"/>
                    <a:pt x="1388110" y="417830"/>
                  </a:cubicBezTo>
                </a:path>
              </a:pathLst>
            </a:custGeom>
            <a:solidFill>
              <a:srgbClr val="B4CDE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3114359" y="7718041"/>
            <a:ext cx="1282845" cy="1899417"/>
            <a:chOff x="0" y="0"/>
            <a:chExt cx="1212850" cy="1795780"/>
          </a:xfrm>
        </p:grpSpPr>
        <p:sp>
          <p:nvSpPr>
            <p:cNvPr id="86" name="Freeform 86"/>
            <p:cNvSpPr/>
            <p:nvPr/>
          </p:nvSpPr>
          <p:spPr>
            <a:xfrm>
              <a:off x="44450" y="49530"/>
              <a:ext cx="1121410" cy="1697990"/>
            </a:xfrm>
            <a:custGeom>
              <a:avLst/>
              <a:gdLst/>
              <a:ahLst/>
              <a:cxnLst/>
              <a:rect l="l" t="t" r="r" b="b"/>
              <a:pathLst>
                <a:path w="1121410" h="1697990">
                  <a:moveTo>
                    <a:pt x="1117600" y="519430"/>
                  </a:moveTo>
                  <a:cubicBezTo>
                    <a:pt x="1080770" y="819150"/>
                    <a:pt x="998220" y="1262380"/>
                    <a:pt x="937260" y="1405890"/>
                  </a:cubicBezTo>
                  <a:cubicBezTo>
                    <a:pt x="909320" y="1471930"/>
                    <a:pt x="886460" y="1499870"/>
                    <a:pt x="850900" y="1537970"/>
                  </a:cubicBezTo>
                  <a:cubicBezTo>
                    <a:pt x="815340" y="1576070"/>
                    <a:pt x="772160" y="1609090"/>
                    <a:pt x="726440" y="1634490"/>
                  </a:cubicBezTo>
                  <a:cubicBezTo>
                    <a:pt x="680720" y="1659890"/>
                    <a:pt x="628650" y="1678940"/>
                    <a:pt x="577850" y="1687830"/>
                  </a:cubicBezTo>
                  <a:cubicBezTo>
                    <a:pt x="527050" y="1696720"/>
                    <a:pt x="471170" y="1697990"/>
                    <a:pt x="420370" y="1690370"/>
                  </a:cubicBezTo>
                  <a:cubicBezTo>
                    <a:pt x="369570" y="1682750"/>
                    <a:pt x="316230" y="1666240"/>
                    <a:pt x="270510" y="1642110"/>
                  </a:cubicBezTo>
                  <a:cubicBezTo>
                    <a:pt x="224790" y="1617980"/>
                    <a:pt x="180340" y="1584960"/>
                    <a:pt x="143510" y="1548130"/>
                  </a:cubicBezTo>
                  <a:cubicBezTo>
                    <a:pt x="106680" y="1511300"/>
                    <a:pt x="74930" y="1465580"/>
                    <a:pt x="52070" y="1418590"/>
                  </a:cubicBezTo>
                  <a:cubicBezTo>
                    <a:pt x="29210" y="1371600"/>
                    <a:pt x="13970" y="1318260"/>
                    <a:pt x="7620" y="1267460"/>
                  </a:cubicBezTo>
                  <a:cubicBezTo>
                    <a:pt x="1270" y="1215390"/>
                    <a:pt x="3810" y="1160780"/>
                    <a:pt x="13970" y="1109980"/>
                  </a:cubicBezTo>
                  <a:cubicBezTo>
                    <a:pt x="24130" y="1059180"/>
                    <a:pt x="43180" y="1007110"/>
                    <a:pt x="69850" y="962660"/>
                  </a:cubicBezTo>
                  <a:cubicBezTo>
                    <a:pt x="96520" y="918210"/>
                    <a:pt x="132080" y="875030"/>
                    <a:pt x="171450" y="840740"/>
                  </a:cubicBezTo>
                  <a:cubicBezTo>
                    <a:pt x="210820" y="806450"/>
                    <a:pt x="256540" y="777240"/>
                    <a:pt x="304800" y="756920"/>
                  </a:cubicBezTo>
                  <a:cubicBezTo>
                    <a:pt x="353060" y="736600"/>
                    <a:pt x="406400" y="725170"/>
                    <a:pt x="458470" y="721360"/>
                  </a:cubicBezTo>
                  <a:cubicBezTo>
                    <a:pt x="510540" y="717550"/>
                    <a:pt x="565150" y="722630"/>
                    <a:pt x="615950" y="735330"/>
                  </a:cubicBezTo>
                  <a:cubicBezTo>
                    <a:pt x="665480" y="748030"/>
                    <a:pt x="716280" y="772160"/>
                    <a:pt x="759460" y="800100"/>
                  </a:cubicBezTo>
                  <a:cubicBezTo>
                    <a:pt x="802640" y="829310"/>
                    <a:pt x="844550" y="866140"/>
                    <a:pt x="876300" y="906780"/>
                  </a:cubicBezTo>
                  <a:cubicBezTo>
                    <a:pt x="908050" y="947420"/>
                    <a:pt x="934720" y="995680"/>
                    <a:pt x="952500" y="1045210"/>
                  </a:cubicBezTo>
                  <a:cubicBezTo>
                    <a:pt x="969010" y="1093470"/>
                    <a:pt x="977900" y="1148080"/>
                    <a:pt x="979170" y="1200150"/>
                  </a:cubicBezTo>
                  <a:cubicBezTo>
                    <a:pt x="980440" y="1252220"/>
                    <a:pt x="971550" y="1306830"/>
                    <a:pt x="956310" y="1356360"/>
                  </a:cubicBezTo>
                  <a:cubicBezTo>
                    <a:pt x="941070" y="1405890"/>
                    <a:pt x="915670" y="1455420"/>
                    <a:pt x="885190" y="1497330"/>
                  </a:cubicBezTo>
                  <a:cubicBezTo>
                    <a:pt x="854710" y="1539240"/>
                    <a:pt x="814070" y="1577340"/>
                    <a:pt x="772160" y="1606550"/>
                  </a:cubicBezTo>
                  <a:cubicBezTo>
                    <a:pt x="728980" y="1635760"/>
                    <a:pt x="679450" y="1659890"/>
                    <a:pt x="629920" y="1675130"/>
                  </a:cubicBezTo>
                  <a:cubicBezTo>
                    <a:pt x="580390" y="1690370"/>
                    <a:pt x="524510" y="1697990"/>
                    <a:pt x="472440" y="1695450"/>
                  </a:cubicBezTo>
                  <a:cubicBezTo>
                    <a:pt x="420370" y="1692910"/>
                    <a:pt x="367030" y="1682750"/>
                    <a:pt x="318770" y="1663700"/>
                  </a:cubicBezTo>
                  <a:cubicBezTo>
                    <a:pt x="270510" y="1644650"/>
                    <a:pt x="222250" y="1616710"/>
                    <a:pt x="181610" y="1583690"/>
                  </a:cubicBezTo>
                  <a:cubicBezTo>
                    <a:pt x="140970" y="1550670"/>
                    <a:pt x="104140" y="1510030"/>
                    <a:pt x="77470" y="1465580"/>
                  </a:cubicBezTo>
                  <a:cubicBezTo>
                    <a:pt x="49530" y="1421130"/>
                    <a:pt x="29210" y="1370330"/>
                    <a:pt x="17780" y="1319530"/>
                  </a:cubicBezTo>
                  <a:cubicBezTo>
                    <a:pt x="6350" y="1268730"/>
                    <a:pt x="0" y="1230630"/>
                    <a:pt x="6350" y="1162050"/>
                  </a:cubicBezTo>
                  <a:cubicBezTo>
                    <a:pt x="19050" y="1027430"/>
                    <a:pt x="132080" y="726440"/>
                    <a:pt x="166370" y="568960"/>
                  </a:cubicBezTo>
                  <a:cubicBezTo>
                    <a:pt x="189230" y="466090"/>
                    <a:pt x="189230" y="375920"/>
                    <a:pt x="210820" y="311150"/>
                  </a:cubicBezTo>
                  <a:cubicBezTo>
                    <a:pt x="224790" y="267970"/>
                    <a:pt x="241300" y="241300"/>
                    <a:pt x="261620" y="209550"/>
                  </a:cubicBezTo>
                  <a:cubicBezTo>
                    <a:pt x="281940" y="179070"/>
                    <a:pt x="307340" y="149860"/>
                    <a:pt x="335280" y="124460"/>
                  </a:cubicBezTo>
                  <a:cubicBezTo>
                    <a:pt x="363220" y="99060"/>
                    <a:pt x="393700" y="76200"/>
                    <a:pt x="426720" y="58420"/>
                  </a:cubicBezTo>
                  <a:cubicBezTo>
                    <a:pt x="459740" y="40640"/>
                    <a:pt x="495300" y="26670"/>
                    <a:pt x="532130" y="16510"/>
                  </a:cubicBezTo>
                  <a:cubicBezTo>
                    <a:pt x="567690" y="7620"/>
                    <a:pt x="607060" y="2540"/>
                    <a:pt x="643890" y="1270"/>
                  </a:cubicBezTo>
                  <a:cubicBezTo>
                    <a:pt x="681990" y="0"/>
                    <a:pt x="720090" y="3810"/>
                    <a:pt x="756920" y="12700"/>
                  </a:cubicBezTo>
                  <a:cubicBezTo>
                    <a:pt x="793750" y="21590"/>
                    <a:pt x="829310" y="35560"/>
                    <a:pt x="862330" y="52070"/>
                  </a:cubicBezTo>
                  <a:cubicBezTo>
                    <a:pt x="895350" y="68580"/>
                    <a:pt x="928370" y="90170"/>
                    <a:pt x="956310" y="114300"/>
                  </a:cubicBezTo>
                  <a:cubicBezTo>
                    <a:pt x="984250" y="138430"/>
                    <a:pt x="1010920" y="167640"/>
                    <a:pt x="1032510" y="198120"/>
                  </a:cubicBezTo>
                  <a:cubicBezTo>
                    <a:pt x="1054100" y="228600"/>
                    <a:pt x="1073150" y="262890"/>
                    <a:pt x="1087120" y="297180"/>
                  </a:cubicBezTo>
                  <a:cubicBezTo>
                    <a:pt x="1101090" y="331470"/>
                    <a:pt x="1111250" y="369570"/>
                    <a:pt x="1116330" y="406400"/>
                  </a:cubicBezTo>
                  <a:cubicBezTo>
                    <a:pt x="1121410" y="443230"/>
                    <a:pt x="1117600" y="519430"/>
                    <a:pt x="1117600" y="519430"/>
                  </a:cubicBezTo>
                </a:path>
              </a:pathLst>
            </a:custGeom>
            <a:solidFill>
              <a:srgbClr val="B4CDE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1713304" y="6139671"/>
            <a:ext cx="910753" cy="1159262"/>
            <a:chOff x="0" y="0"/>
            <a:chExt cx="861060" cy="1096010"/>
          </a:xfrm>
        </p:grpSpPr>
        <p:sp>
          <p:nvSpPr>
            <p:cNvPr id="88" name="Freeform 88"/>
            <p:cNvSpPr/>
            <p:nvPr/>
          </p:nvSpPr>
          <p:spPr>
            <a:xfrm>
              <a:off x="49530" y="46990"/>
              <a:ext cx="763270" cy="999490"/>
            </a:xfrm>
            <a:custGeom>
              <a:avLst/>
              <a:gdLst/>
              <a:ahLst/>
              <a:cxnLst/>
              <a:rect l="l" t="t" r="r" b="b"/>
              <a:pathLst>
                <a:path w="763270" h="999490">
                  <a:moveTo>
                    <a:pt x="302260" y="852170"/>
                  </a:moveTo>
                  <a:cubicBezTo>
                    <a:pt x="269240" y="758190"/>
                    <a:pt x="361950" y="845820"/>
                    <a:pt x="355600" y="859790"/>
                  </a:cubicBezTo>
                  <a:cubicBezTo>
                    <a:pt x="349250" y="873760"/>
                    <a:pt x="274320" y="864870"/>
                    <a:pt x="237490" y="853440"/>
                  </a:cubicBezTo>
                  <a:cubicBezTo>
                    <a:pt x="200660" y="842010"/>
                    <a:pt x="163830" y="819150"/>
                    <a:pt x="137160" y="792480"/>
                  </a:cubicBezTo>
                  <a:cubicBezTo>
                    <a:pt x="110490" y="765810"/>
                    <a:pt x="86360" y="728980"/>
                    <a:pt x="74930" y="692150"/>
                  </a:cubicBezTo>
                  <a:cubicBezTo>
                    <a:pt x="63500" y="656590"/>
                    <a:pt x="60960" y="612140"/>
                    <a:pt x="67310" y="575310"/>
                  </a:cubicBezTo>
                  <a:cubicBezTo>
                    <a:pt x="73660" y="537210"/>
                    <a:pt x="97790" y="494030"/>
                    <a:pt x="115570" y="467360"/>
                  </a:cubicBezTo>
                  <a:cubicBezTo>
                    <a:pt x="128270" y="448310"/>
                    <a:pt x="138430" y="438150"/>
                    <a:pt x="156210" y="425450"/>
                  </a:cubicBezTo>
                  <a:cubicBezTo>
                    <a:pt x="182880" y="407670"/>
                    <a:pt x="256540" y="367030"/>
                    <a:pt x="264160" y="377190"/>
                  </a:cubicBezTo>
                  <a:cubicBezTo>
                    <a:pt x="276860" y="393700"/>
                    <a:pt x="87630" y="654050"/>
                    <a:pt x="66040" y="645160"/>
                  </a:cubicBezTo>
                  <a:cubicBezTo>
                    <a:pt x="45720" y="636270"/>
                    <a:pt x="99060" y="431800"/>
                    <a:pt x="130810" y="342900"/>
                  </a:cubicBezTo>
                  <a:cubicBezTo>
                    <a:pt x="158750" y="265430"/>
                    <a:pt x="201930" y="189230"/>
                    <a:pt x="238760" y="135890"/>
                  </a:cubicBezTo>
                  <a:cubicBezTo>
                    <a:pt x="265430" y="97790"/>
                    <a:pt x="287020" y="67310"/>
                    <a:pt x="318770" y="45720"/>
                  </a:cubicBezTo>
                  <a:cubicBezTo>
                    <a:pt x="350520" y="24130"/>
                    <a:pt x="392430" y="7620"/>
                    <a:pt x="431800" y="3810"/>
                  </a:cubicBezTo>
                  <a:cubicBezTo>
                    <a:pt x="469900" y="0"/>
                    <a:pt x="519430" y="8890"/>
                    <a:pt x="551180" y="19050"/>
                  </a:cubicBezTo>
                  <a:cubicBezTo>
                    <a:pt x="574040" y="26670"/>
                    <a:pt x="586740" y="33020"/>
                    <a:pt x="605790" y="48260"/>
                  </a:cubicBezTo>
                  <a:cubicBezTo>
                    <a:pt x="631190" y="68580"/>
                    <a:pt x="668020" y="110490"/>
                    <a:pt x="684530" y="138430"/>
                  </a:cubicBezTo>
                  <a:cubicBezTo>
                    <a:pt x="695960" y="158750"/>
                    <a:pt x="702310" y="172720"/>
                    <a:pt x="706120" y="195580"/>
                  </a:cubicBezTo>
                  <a:cubicBezTo>
                    <a:pt x="712470" y="227330"/>
                    <a:pt x="711200" y="284480"/>
                    <a:pt x="704850" y="316230"/>
                  </a:cubicBezTo>
                  <a:cubicBezTo>
                    <a:pt x="701040" y="339090"/>
                    <a:pt x="698500" y="349250"/>
                    <a:pt x="683260" y="372110"/>
                  </a:cubicBezTo>
                  <a:cubicBezTo>
                    <a:pt x="647700" y="424180"/>
                    <a:pt x="528320" y="547370"/>
                    <a:pt x="448310" y="588010"/>
                  </a:cubicBezTo>
                  <a:cubicBezTo>
                    <a:pt x="386080" y="618490"/>
                    <a:pt x="309880" y="622300"/>
                    <a:pt x="259080" y="623570"/>
                  </a:cubicBezTo>
                  <a:cubicBezTo>
                    <a:pt x="226060" y="623570"/>
                    <a:pt x="203200" y="619760"/>
                    <a:pt x="176530" y="610870"/>
                  </a:cubicBezTo>
                  <a:cubicBezTo>
                    <a:pt x="151130" y="601980"/>
                    <a:pt x="124460" y="589280"/>
                    <a:pt x="102870" y="572770"/>
                  </a:cubicBezTo>
                  <a:cubicBezTo>
                    <a:pt x="81280" y="556260"/>
                    <a:pt x="60960" y="535940"/>
                    <a:pt x="45720" y="513080"/>
                  </a:cubicBezTo>
                  <a:cubicBezTo>
                    <a:pt x="30480" y="490220"/>
                    <a:pt x="17780" y="464820"/>
                    <a:pt x="10160" y="438150"/>
                  </a:cubicBezTo>
                  <a:cubicBezTo>
                    <a:pt x="2540" y="411480"/>
                    <a:pt x="0" y="382270"/>
                    <a:pt x="1270" y="355600"/>
                  </a:cubicBezTo>
                  <a:cubicBezTo>
                    <a:pt x="2540" y="328930"/>
                    <a:pt x="7620" y="300990"/>
                    <a:pt x="17780" y="275590"/>
                  </a:cubicBezTo>
                  <a:cubicBezTo>
                    <a:pt x="27940" y="250190"/>
                    <a:pt x="41910" y="224790"/>
                    <a:pt x="59690" y="204470"/>
                  </a:cubicBezTo>
                  <a:cubicBezTo>
                    <a:pt x="77470" y="182880"/>
                    <a:pt x="99060" y="163830"/>
                    <a:pt x="121920" y="149860"/>
                  </a:cubicBezTo>
                  <a:cubicBezTo>
                    <a:pt x="144780" y="135890"/>
                    <a:pt x="172720" y="124460"/>
                    <a:pt x="199390" y="118110"/>
                  </a:cubicBezTo>
                  <a:cubicBezTo>
                    <a:pt x="226060" y="111760"/>
                    <a:pt x="255270" y="110490"/>
                    <a:pt x="281940" y="113030"/>
                  </a:cubicBezTo>
                  <a:cubicBezTo>
                    <a:pt x="308610" y="115570"/>
                    <a:pt x="336550" y="123190"/>
                    <a:pt x="361950" y="134620"/>
                  </a:cubicBezTo>
                  <a:cubicBezTo>
                    <a:pt x="386080" y="146050"/>
                    <a:pt x="410210" y="161290"/>
                    <a:pt x="430530" y="180340"/>
                  </a:cubicBezTo>
                  <a:cubicBezTo>
                    <a:pt x="450850" y="199390"/>
                    <a:pt x="468630" y="222250"/>
                    <a:pt x="481330" y="246380"/>
                  </a:cubicBezTo>
                  <a:cubicBezTo>
                    <a:pt x="494030" y="270510"/>
                    <a:pt x="502920" y="297180"/>
                    <a:pt x="508000" y="323850"/>
                  </a:cubicBezTo>
                  <a:cubicBezTo>
                    <a:pt x="513080" y="350520"/>
                    <a:pt x="513080" y="379730"/>
                    <a:pt x="509270" y="406400"/>
                  </a:cubicBezTo>
                  <a:cubicBezTo>
                    <a:pt x="505460" y="433070"/>
                    <a:pt x="496570" y="461010"/>
                    <a:pt x="483870" y="485140"/>
                  </a:cubicBezTo>
                  <a:cubicBezTo>
                    <a:pt x="471170" y="509270"/>
                    <a:pt x="453390" y="532130"/>
                    <a:pt x="434340" y="551180"/>
                  </a:cubicBezTo>
                  <a:cubicBezTo>
                    <a:pt x="414020" y="570230"/>
                    <a:pt x="391160" y="588010"/>
                    <a:pt x="365760" y="599440"/>
                  </a:cubicBezTo>
                  <a:cubicBezTo>
                    <a:pt x="341630" y="610870"/>
                    <a:pt x="312420" y="619760"/>
                    <a:pt x="285750" y="622300"/>
                  </a:cubicBezTo>
                  <a:cubicBezTo>
                    <a:pt x="259080" y="624840"/>
                    <a:pt x="229870" y="624840"/>
                    <a:pt x="203200" y="618490"/>
                  </a:cubicBezTo>
                  <a:cubicBezTo>
                    <a:pt x="176530" y="612140"/>
                    <a:pt x="149860" y="601980"/>
                    <a:pt x="127000" y="588010"/>
                  </a:cubicBezTo>
                  <a:cubicBezTo>
                    <a:pt x="104140" y="574040"/>
                    <a:pt x="81280" y="554990"/>
                    <a:pt x="63500" y="534670"/>
                  </a:cubicBezTo>
                  <a:cubicBezTo>
                    <a:pt x="45720" y="514350"/>
                    <a:pt x="29210" y="490220"/>
                    <a:pt x="19050" y="464820"/>
                  </a:cubicBezTo>
                  <a:cubicBezTo>
                    <a:pt x="8890" y="439420"/>
                    <a:pt x="2540" y="411480"/>
                    <a:pt x="1270" y="383540"/>
                  </a:cubicBezTo>
                  <a:cubicBezTo>
                    <a:pt x="0" y="356870"/>
                    <a:pt x="1270" y="327660"/>
                    <a:pt x="8890" y="300990"/>
                  </a:cubicBezTo>
                  <a:cubicBezTo>
                    <a:pt x="16510" y="274320"/>
                    <a:pt x="27940" y="248920"/>
                    <a:pt x="43180" y="226060"/>
                  </a:cubicBezTo>
                  <a:cubicBezTo>
                    <a:pt x="58420" y="203200"/>
                    <a:pt x="78740" y="181610"/>
                    <a:pt x="100330" y="165100"/>
                  </a:cubicBezTo>
                  <a:cubicBezTo>
                    <a:pt x="121920" y="148590"/>
                    <a:pt x="147320" y="134620"/>
                    <a:pt x="172720" y="125730"/>
                  </a:cubicBezTo>
                  <a:cubicBezTo>
                    <a:pt x="198120" y="116840"/>
                    <a:pt x="248920" y="105410"/>
                    <a:pt x="254000" y="111760"/>
                  </a:cubicBezTo>
                  <a:cubicBezTo>
                    <a:pt x="256540" y="115570"/>
                    <a:pt x="237490" y="135890"/>
                    <a:pt x="238760" y="135890"/>
                  </a:cubicBezTo>
                  <a:cubicBezTo>
                    <a:pt x="240030" y="137160"/>
                    <a:pt x="293370" y="66040"/>
                    <a:pt x="318770" y="45720"/>
                  </a:cubicBezTo>
                  <a:cubicBezTo>
                    <a:pt x="337820" y="31750"/>
                    <a:pt x="350520" y="24130"/>
                    <a:pt x="373380" y="17780"/>
                  </a:cubicBezTo>
                  <a:cubicBezTo>
                    <a:pt x="405130" y="7620"/>
                    <a:pt x="459740" y="1270"/>
                    <a:pt x="492760" y="3810"/>
                  </a:cubicBezTo>
                  <a:cubicBezTo>
                    <a:pt x="515620" y="5080"/>
                    <a:pt x="532130" y="11430"/>
                    <a:pt x="551180" y="19050"/>
                  </a:cubicBezTo>
                  <a:cubicBezTo>
                    <a:pt x="570230" y="26670"/>
                    <a:pt x="586740" y="33020"/>
                    <a:pt x="605790" y="48260"/>
                  </a:cubicBezTo>
                  <a:cubicBezTo>
                    <a:pt x="631190" y="68580"/>
                    <a:pt x="666750" y="104140"/>
                    <a:pt x="684530" y="138430"/>
                  </a:cubicBezTo>
                  <a:cubicBezTo>
                    <a:pt x="702310" y="172720"/>
                    <a:pt x="712470" y="215900"/>
                    <a:pt x="712470" y="255270"/>
                  </a:cubicBezTo>
                  <a:cubicBezTo>
                    <a:pt x="712470" y="294640"/>
                    <a:pt x="704850" y="322580"/>
                    <a:pt x="683260" y="372110"/>
                  </a:cubicBezTo>
                  <a:cubicBezTo>
                    <a:pt x="635000" y="482600"/>
                    <a:pt x="449580" y="812800"/>
                    <a:pt x="355600" y="859790"/>
                  </a:cubicBezTo>
                  <a:cubicBezTo>
                    <a:pt x="313690" y="881380"/>
                    <a:pt x="267970" y="861060"/>
                    <a:pt x="237490" y="853440"/>
                  </a:cubicBezTo>
                  <a:cubicBezTo>
                    <a:pt x="215900" y="848360"/>
                    <a:pt x="203200" y="842010"/>
                    <a:pt x="184150" y="829310"/>
                  </a:cubicBezTo>
                  <a:cubicBezTo>
                    <a:pt x="157480" y="811530"/>
                    <a:pt x="120650" y="779780"/>
                    <a:pt x="100330" y="746760"/>
                  </a:cubicBezTo>
                  <a:cubicBezTo>
                    <a:pt x="80010" y="715010"/>
                    <a:pt x="68580" y="666750"/>
                    <a:pt x="64770" y="635000"/>
                  </a:cubicBezTo>
                  <a:cubicBezTo>
                    <a:pt x="62230" y="612140"/>
                    <a:pt x="62230" y="598170"/>
                    <a:pt x="67310" y="575310"/>
                  </a:cubicBezTo>
                  <a:cubicBezTo>
                    <a:pt x="74930" y="543560"/>
                    <a:pt x="92710" y="497840"/>
                    <a:pt x="115570" y="467360"/>
                  </a:cubicBezTo>
                  <a:cubicBezTo>
                    <a:pt x="138430" y="436880"/>
                    <a:pt x="177800" y="410210"/>
                    <a:pt x="207010" y="394970"/>
                  </a:cubicBezTo>
                  <a:cubicBezTo>
                    <a:pt x="228600" y="383540"/>
                    <a:pt x="240030" y="378460"/>
                    <a:pt x="267970" y="374650"/>
                  </a:cubicBezTo>
                  <a:cubicBezTo>
                    <a:pt x="321310" y="367030"/>
                    <a:pt x="435610" y="350520"/>
                    <a:pt x="506730" y="379730"/>
                  </a:cubicBezTo>
                  <a:cubicBezTo>
                    <a:pt x="582930" y="411480"/>
                    <a:pt x="662940" y="506730"/>
                    <a:pt x="704850" y="571500"/>
                  </a:cubicBezTo>
                  <a:cubicBezTo>
                    <a:pt x="736600" y="621030"/>
                    <a:pt x="750570" y="684530"/>
                    <a:pt x="758190" y="723900"/>
                  </a:cubicBezTo>
                  <a:cubicBezTo>
                    <a:pt x="763270" y="746760"/>
                    <a:pt x="763270" y="759460"/>
                    <a:pt x="760730" y="781050"/>
                  </a:cubicBezTo>
                  <a:cubicBezTo>
                    <a:pt x="756920" y="811530"/>
                    <a:pt x="744220" y="858520"/>
                    <a:pt x="723900" y="889000"/>
                  </a:cubicBezTo>
                  <a:cubicBezTo>
                    <a:pt x="703580" y="920750"/>
                    <a:pt x="671830" y="949960"/>
                    <a:pt x="640080" y="967740"/>
                  </a:cubicBezTo>
                  <a:cubicBezTo>
                    <a:pt x="608330" y="985520"/>
                    <a:pt x="567690" y="996950"/>
                    <a:pt x="530860" y="998220"/>
                  </a:cubicBezTo>
                  <a:cubicBezTo>
                    <a:pt x="494030" y="999490"/>
                    <a:pt x="448310" y="986790"/>
                    <a:pt x="419100" y="975360"/>
                  </a:cubicBezTo>
                  <a:cubicBezTo>
                    <a:pt x="398780" y="966470"/>
                    <a:pt x="387350" y="958850"/>
                    <a:pt x="370840" y="943610"/>
                  </a:cubicBezTo>
                  <a:cubicBezTo>
                    <a:pt x="347980" y="922020"/>
                    <a:pt x="302260" y="852170"/>
                    <a:pt x="302260" y="852170"/>
                  </a:cubicBezTo>
                </a:path>
              </a:pathLst>
            </a:custGeom>
            <a:solidFill>
              <a:srgbClr val="B4CDE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9" name="Group 89"/>
          <p:cNvGrpSpPr/>
          <p:nvPr/>
        </p:nvGrpSpPr>
        <p:grpSpPr>
          <a:xfrm>
            <a:off x="1698528" y="4898468"/>
            <a:ext cx="654184" cy="957768"/>
            <a:chOff x="0" y="0"/>
            <a:chExt cx="618490" cy="905510"/>
          </a:xfrm>
        </p:grpSpPr>
        <p:sp>
          <p:nvSpPr>
            <p:cNvPr id="90" name="Freeform 90"/>
            <p:cNvSpPr/>
            <p:nvPr/>
          </p:nvSpPr>
          <p:spPr>
            <a:xfrm>
              <a:off x="45720" y="48260"/>
              <a:ext cx="524510" cy="808990"/>
            </a:xfrm>
            <a:custGeom>
              <a:avLst/>
              <a:gdLst/>
              <a:ahLst/>
              <a:cxnLst/>
              <a:rect l="l" t="t" r="r" b="b"/>
              <a:pathLst>
                <a:path w="524510" h="808990">
                  <a:moveTo>
                    <a:pt x="488950" y="363220"/>
                  </a:moveTo>
                  <a:cubicBezTo>
                    <a:pt x="445770" y="457200"/>
                    <a:pt x="476250" y="461010"/>
                    <a:pt x="486410" y="477520"/>
                  </a:cubicBezTo>
                  <a:cubicBezTo>
                    <a:pt x="497840" y="496570"/>
                    <a:pt x="500380" y="529590"/>
                    <a:pt x="500380" y="556260"/>
                  </a:cubicBezTo>
                  <a:cubicBezTo>
                    <a:pt x="500380" y="582930"/>
                    <a:pt x="496570" y="609600"/>
                    <a:pt x="488950" y="635000"/>
                  </a:cubicBezTo>
                  <a:cubicBezTo>
                    <a:pt x="481330" y="660400"/>
                    <a:pt x="468630" y="684530"/>
                    <a:pt x="453390" y="706120"/>
                  </a:cubicBezTo>
                  <a:cubicBezTo>
                    <a:pt x="438150" y="727710"/>
                    <a:pt x="417830" y="746760"/>
                    <a:pt x="396240" y="762000"/>
                  </a:cubicBezTo>
                  <a:cubicBezTo>
                    <a:pt x="374650" y="777240"/>
                    <a:pt x="350520" y="788670"/>
                    <a:pt x="325120" y="796290"/>
                  </a:cubicBezTo>
                  <a:cubicBezTo>
                    <a:pt x="299720" y="803910"/>
                    <a:pt x="273050" y="807720"/>
                    <a:pt x="246380" y="806450"/>
                  </a:cubicBezTo>
                  <a:cubicBezTo>
                    <a:pt x="219710" y="805180"/>
                    <a:pt x="191770" y="800100"/>
                    <a:pt x="167640" y="791210"/>
                  </a:cubicBezTo>
                  <a:cubicBezTo>
                    <a:pt x="143510" y="782320"/>
                    <a:pt x="119380" y="768350"/>
                    <a:pt x="99060" y="751840"/>
                  </a:cubicBezTo>
                  <a:cubicBezTo>
                    <a:pt x="78740" y="735330"/>
                    <a:pt x="59690" y="715010"/>
                    <a:pt x="45720" y="692150"/>
                  </a:cubicBezTo>
                  <a:cubicBezTo>
                    <a:pt x="31750" y="670560"/>
                    <a:pt x="21590" y="643890"/>
                    <a:pt x="15240" y="618490"/>
                  </a:cubicBezTo>
                  <a:cubicBezTo>
                    <a:pt x="8890" y="593090"/>
                    <a:pt x="6350" y="565150"/>
                    <a:pt x="8890" y="538480"/>
                  </a:cubicBezTo>
                  <a:cubicBezTo>
                    <a:pt x="11430" y="513080"/>
                    <a:pt x="19050" y="486410"/>
                    <a:pt x="29210" y="462280"/>
                  </a:cubicBezTo>
                  <a:cubicBezTo>
                    <a:pt x="39370" y="438150"/>
                    <a:pt x="54610" y="414020"/>
                    <a:pt x="72390" y="394970"/>
                  </a:cubicBezTo>
                  <a:cubicBezTo>
                    <a:pt x="90170" y="375920"/>
                    <a:pt x="111760" y="358140"/>
                    <a:pt x="134620" y="345440"/>
                  </a:cubicBezTo>
                  <a:cubicBezTo>
                    <a:pt x="157480" y="332740"/>
                    <a:pt x="184150" y="323850"/>
                    <a:pt x="209550" y="318770"/>
                  </a:cubicBezTo>
                  <a:cubicBezTo>
                    <a:pt x="234950" y="313690"/>
                    <a:pt x="262890" y="313690"/>
                    <a:pt x="289560" y="317500"/>
                  </a:cubicBezTo>
                  <a:cubicBezTo>
                    <a:pt x="314960" y="321310"/>
                    <a:pt x="342900" y="328930"/>
                    <a:pt x="365760" y="340360"/>
                  </a:cubicBezTo>
                  <a:cubicBezTo>
                    <a:pt x="389890" y="351790"/>
                    <a:pt x="412750" y="368300"/>
                    <a:pt x="430530" y="387350"/>
                  </a:cubicBezTo>
                  <a:cubicBezTo>
                    <a:pt x="449580" y="406400"/>
                    <a:pt x="464820" y="429260"/>
                    <a:pt x="476250" y="453390"/>
                  </a:cubicBezTo>
                  <a:cubicBezTo>
                    <a:pt x="487680" y="477520"/>
                    <a:pt x="495300" y="504190"/>
                    <a:pt x="499110" y="529590"/>
                  </a:cubicBezTo>
                  <a:cubicBezTo>
                    <a:pt x="502920" y="556260"/>
                    <a:pt x="501650" y="584200"/>
                    <a:pt x="496570" y="609600"/>
                  </a:cubicBezTo>
                  <a:cubicBezTo>
                    <a:pt x="491490" y="635000"/>
                    <a:pt x="481330" y="660400"/>
                    <a:pt x="468630" y="683260"/>
                  </a:cubicBezTo>
                  <a:cubicBezTo>
                    <a:pt x="455930" y="706120"/>
                    <a:pt x="438150" y="727710"/>
                    <a:pt x="417830" y="745490"/>
                  </a:cubicBezTo>
                  <a:cubicBezTo>
                    <a:pt x="398780" y="763270"/>
                    <a:pt x="374650" y="777240"/>
                    <a:pt x="350520" y="787400"/>
                  </a:cubicBezTo>
                  <a:cubicBezTo>
                    <a:pt x="326390" y="797560"/>
                    <a:pt x="299720" y="803910"/>
                    <a:pt x="273050" y="806450"/>
                  </a:cubicBezTo>
                  <a:cubicBezTo>
                    <a:pt x="246380" y="808990"/>
                    <a:pt x="218440" y="805180"/>
                    <a:pt x="193040" y="798830"/>
                  </a:cubicBezTo>
                  <a:cubicBezTo>
                    <a:pt x="167640" y="792480"/>
                    <a:pt x="142240" y="781050"/>
                    <a:pt x="120650" y="767080"/>
                  </a:cubicBezTo>
                  <a:cubicBezTo>
                    <a:pt x="99060" y="753110"/>
                    <a:pt x="77470" y="734060"/>
                    <a:pt x="60960" y="713740"/>
                  </a:cubicBezTo>
                  <a:cubicBezTo>
                    <a:pt x="44450" y="693420"/>
                    <a:pt x="31750" y="669290"/>
                    <a:pt x="22860" y="643890"/>
                  </a:cubicBezTo>
                  <a:cubicBezTo>
                    <a:pt x="12700" y="615950"/>
                    <a:pt x="7620" y="590550"/>
                    <a:pt x="5080" y="548640"/>
                  </a:cubicBezTo>
                  <a:cubicBezTo>
                    <a:pt x="0" y="468630"/>
                    <a:pt x="1270" y="279400"/>
                    <a:pt x="30480" y="194310"/>
                  </a:cubicBezTo>
                  <a:cubicBezTo>
                    <a:pt x="49530" y="139700"/>
                    <a:pt x="88900" y="100330"/>
                    <a:pt x="114300" y="72390"/>
                  </a:cubicBezTo>
                  <a:cubicBezTo>
                    <a:pt x="129540" y="55880"/>
                    <a:pt x="139700" y="46990"/>
                    <a:pt x="158750" y="36830"/>
                  </a:cubicBezTo>
                  <a:cubicBezTo>
                    <a:pt x="186690" y="22860"/>
                    <a:pt x="231140" y="5080"/>
                    <a:pt x="267970" y="2540"/>
                  </a:cubicBezTo>
                  <a:cubicBezTo>
                    <a:pt x="304800" y="0"/>
                    <a:pt x="351790" y="10160"/>
                    <a:pt x="381000" y="21590"/>
                  </a:cubicBezTo>
                  <a:cubicBezTo>
                    <a:pt x="401320" y="29210"/>
                    <a:pt x="414020" y="36830"/>
                    <a:pt x="430530" y="52070"/>
                  </a:cubicBezTo>
                  <a:cubicBezTo>
                    <a:pt x="453390" y="72390"/>
                    <a:pt x="487680" y="114300"/>
                    <a:pt x="501650" y="142240"/>
                  </a:cubicBezTo>
                  <a:cubicBezTo>
                    <a:pt x="511810" y="161290"/>
                    <a:pt x="514350" y="177800"/>
                    <a:pt x="518160" y="196850"/>
                  </a:cubicBezTo>
                  <a:cubicBezTo>
                    <a:pt x="521970" y="215900"/>
                    <a:pt x="524510" y="232410"/>
                    <a:pt x="521970" y="254000"/>
                  </a:cubicBezTo>
                  <a:cubicBezTo>
                    <a:pt x="518160" y="284480"/>
                    <a:pt x="488950" y="363220"/>
                    <a:pt x="488950" y="363220"/>
                  </a:cubicBezTo>
                </a:path>
              </a:pathLst>
            </a:custGeom>
            <a:solidFill>
              <a:srgbClr val="B4CDE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1" name="Group 91"/>
          <p:cNvGrpSpPr/>
          <p:nvPr/>
        </p:nvGrpSpPr>
        <p:grpSpPr>
          <a:xfrm>
            <a:off x="1694498" y="3826520"/>
            <a:ext cx="695826" cy="793886"/>
            <a:chOff x="0" y="0"/>
            <a:chExt cx="657860" cy="750570"/>
          </a:xfrm>
        </p:grpSpPr>
        <p:sp>
          <p:nvSpPr>
            <p:cNvPr id="92" name="Freeform 92"/>
            <p:cNvSpPr/>
            <p:nvPr/>
          </p:nvSpPr>
          <p:spPr>
            <a:xfrm>
              <a:off x="48260" y="49530"/>
              <a:ext cx="562610" cy="652780"/>
            </a:xfrm>
            <a:custGeom>
              <a:avLst/>
              <a:gdLst/>
              <a:ahLst/>
              <a:cxnLst/>
              <a:rect l="l" t="t" r="r" b="b"/>
              <a:pathLst>
                <a:path w="562610" h="652780">
                  <a:moveTo>
                    <a:pt x="138430" y="560070"/>
                  </a:moveTo>
                  <a:cubicBezTo>
                    <a:pt x="52070" y="435610"/>
                    <a:pt x="7620" y="307340"/>
                    <a:pt x="2540" y="248920"/>
                  </a:cubicBezTo>
                  <a:cubicBezTo>
                    <a:pt x="0" y="215900"/>
                    <a:pt x="6350" y="195580"/>
                    <a:pt x="13970" y="171450"/>
                  </a:cubicBezTo>
                  <a:cubicBezTo>
                    <a:pt x="21590" y="147320"/>
                    <a:pt x="33020" y="121920"/>
                    <a:pt x="48260" y="101600"/>
                  </a:cubicBezTo>
                  <a:cubicBezTo>
                    <a:pt x="63500" y="80010"/>
                    <a:pt x="82550" y="60960"/>
                    <a:pt x="104140" y="45720"/>
                  </a:cubicBezTo>
                  <a:cubicBezTo>
                    <a:pt x="124460" y="30480"/>
                    <a:pt x="149860" y="19050"/>
                    <a:pt x="173990" y="11430"/>
                  </a:cubicBezTo>
                  <a:cubicBezTo>
                    <a:pt x="198120" y="3810"/>
                    <a:pt x="226060" y="0"/>
                    <a:pt x="251460" y="1270"/>
                  </a:cubicBezTo>
                  <a:cubicBezTo>
                    <a:pt x="276860" y="2540"/>
                    <a:pt x="303530" y="7620"/>
                    <a:pt x="327660" y="16510"/>
                  </a:cubicBezTo>
                  <a:cubicBezTo>
                    <a:pt x="351790" y="25400"/>
                    <a:pt x="375920" y="38100"/>
                    <a:pt x="396240" y="54610"/>
                  </a:cubicBezTo>
                  <a:cubicBezTo>
                    <a:pt x="416560" y="71120"/>
                    <a:pt x="434340" y="91440"/>
                    <a:pt x="448310" y="113030"/>
                  </a:cubicBezTo>
                  <a:cubicBezTo>
                    <a:pt x="462280" y="134620"/>
                    <a:pt x="472440" y="160020"/>
                    <a:pt x="478790" y="185420"/>
                  </a:cubicBezTo>
                  <a:cubicBezTo>
                    <a:pt x="485140" y="210820"/>
                    <a:pt x="487680" y="237490"/>
                    <a:pt x="485140" y="262890"/>
                  </a:cubicBezTo>
                  <a:cubicBezTo>
                    <a:pt x="482600" y="288290"/>
                    <a:pt x="476250" y="314960"/>
                    <a:pt x="466090" y="339090"/>
                  </a:cubicBezTo>
                  <a:cubicBezTo>
                    <a:pt x="455930" y="361950"/>
                    <a:pt x="440690" y="384810"/>
                    <a:pt x="422910" y="403860"/>
                  </a:cubicBezTo>
                  <a:cubicBezTo>
                    <a:pt x="405130" y="422910"/>
                    <a:pt x="384810" y="440690"/>
                    <a:pt x="361950" y="453390"/>
                  </a:cubicBezTo>
                  <a:cubicBezTo>
                    <a:pt x="339090" y="466090"/>
                    <a:pt x="313690" y="474980"/>
                    <a:pt x="288290" y="480060"/>
                  </a:cubicBezTo>
                  <a:cubicBezTo>
                    <a:pt x="262890" y="485140"/>
                    <a:pt x="236220" y="485140"/>
                    <a:pt x="210820" y="481330"/>
                  </a:cubicBezTo>
                  <a:cubicBezTo>
                    <a:pt x="185420" y="477520"/>
                    <a:pt x="158750" y="469900"/>
                    <a:pt x="135890" y="458470"/>
                  </a:cubicBezTo>
                  <a:cubicBezTo>
                    <a:pt x="113030" y="447040"/>
                    <a:pt x="91440" y="430530"/>
                    <a:pt x="73660" y="412750"/>
                  </a:cubicBezTo>
                  <a:cubicBezTo>
                    <a:pt x="55880" y="394970"/>
                    <a:pt x="39370" y="372110"/>
                    <a:pt x="27940" y="349250"/>
                  </a:cubicBezTo>
                  <a:cubicBezTo>
                    <a:pt x="16510" y="326390"/>
                    <a:pt x="8890" y="299720"/>
                    <a:pt x="5080" y="274320"/>
                  </a:cubicBezTo>
                  <a:cubicBezTo>
                    <a:pt x="1270" y="248920"/>
                    <a:pt x="2540" y="222250"/>
                    <a:pt x="7620" y="196850"/>
                  </a:cubicBezTo>
                  <a:cubicBezTo>
                    <a:pt x="12700" y="171450"/>
                    <a:pt x="21590" y="146050"/>
                    <a:pt x="34290" y="123190"/>
                  </a:cubicBezTo>
                  <a:cubicBezTo>
                    <a:pt x="46990" y="100330"/>
                    <a:pt x="64770" y="80010"/>
                    <a:pt x="83820" y="62230"/>
                  </a:cubicBezTo>
                  <a:cubicBezTo>
                    <a:pt x="102870" y="45720"/>
                    <a:pt x="125730" y="30480"/>
                    <a:pt x="149860" y="20320"/>
                  </a:cubicBezTo>
                  <a:cubicBezTo>
                    <a:pt x="172720" y="10160"/>
                    <a:pt x="199390" y="5080"/>
                    <a:pt x="224790" y="2540"/>
                  </a:cubicBezTo>
                  <a:cubicBezTo>
                    <a:pt x="250190" y="0"/>
                    <a:pt x="278130" y="2540"/>
                    <a:pt x="303530" y="8890"/>
                  </a:cubicBezTo>
                  <a:cubicBezTo>
                    <a:pt x="328930" y="15240"/>
                    <a:pt x="353060" y="25400"/>
                    <a:pt x="374650" y="39370"/>
                  </a:cubicBezTo>
                  <a:cubicBezTo>
                    <a:pt x="396240" y="53340"/>
                    <a:pt x="416560" y="71120"/>
                    <a:pt x="433070" y="91440"/>
                  </a:cubicBezTo>
                  <a:cubicBezTo>
                    <a:pt x="449580" y="111760"/>
                    <a:pt x="462280" y="135890"/>
                    <a:pt x="471170" y="160020"/>
                  </a:cubicBezTo>
                  <a:cubicBezTo>
                    <a:pt x="480060" y="184150"/>
                    <a:pt x="488950" y="234950"/>
                    <a:pt x="485140" y="236220"/>
                  </a:cubicBezTo>
                  <a:cubicBezTo>
                    <a:pt x="481330" y="237490"/>
                    <a:pt x="459740" y="196850"/>
                    <a:pt x="459740" y="196850"/>
                  </a:cubicBezTo>
                  <a:cubicBezTo>
                    <a:pt x="459740" y="196850"/>
                    <a:pt x="525780" y="284480"/>
                    <a:pt x="542290" y="317500"/>
                  </a:cubicBezTo>
                  <a:cubicBezTo>
                    <a:pt x="552450" y="337820"/>
                    <a:pt x="556260" y="350520"/>
                    <a:pt x="558800" y="372110"/>
                  </a:cubicBezTo>
                  <a:cubicBezTo>
                    <a:pt x="562610" y="402590"/>
                    <a:pt x="562610" y="449580"/>
                    <a:pt x="551180" y="485140"/>
                  </a:cubicBezTo>
                  <a:cubicBezTo>
                    <a:pt x="539750" y="519430"/>
                    <a:pt x="513080" y="558800"/>
                    <a:pt x="492760" y="581660"/>
                  </a:cubicBezTo>
                  <a:cubicBezTo>
                    <a:pt x="477520" y="598170"/>
                    <a:pt x="466090" y="607060"/>
                    <a:pt x="447040" y="617220"/>
                  </a:cubicBezTo>
                  <a:cubicBezTo>
                    <a:pt x="419100" y="631190"/>
                    <a:pt x="375920" y="647700"/>
                    <a:pt x="339090" y="650240"/>
                  </a:cubicBezTo>
                  <a:cubicBezTo>
                    <a:pt x="302260" y="652780"/>
                    <a:pt x="260350" y="645160"/>
                    <a:pt x="227330" y="629920"/>
                  </a:cubicBezTo>
                  <a:cubicBezTo>
                    <a:pt x="194310" y="614680"/>
                    <a:pt x="138430" y="560070"/>
                    <a:pt x="138430" y="560070"/>
                  </a:cubicBezTo>
                </a:path>
              </a:pathLst>
            </a:custGeom>
            <a:solidFill>
              <a:srgbClr val="B4CDE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3" name="Group 93"/>
          <p:cNvGrpSpPr/>
          <p:nvPr/>
        </p:nvGrpSpPr>
        <p:grpSpPr>
          <a:xfrm>
            <a:off x="1600467" y="3853386"/>
            <a:ext cx="677020" cy="1104187"/>
            <a:chOff x="0" y="0"/>
            <a:chExt cx="640080" cy="1043940"/>
          </a:xfrm>
        </p:grpSpPr>
        <p:sp>
          <p:nvSpPr>
            <p:cNvPr id="94" name="Freeform 94"/>
            <p:cNvSpPr/>
            <p:nvPr/>
          </p:nvSpPr>
          <p:spPr>
            <a:xfrm>
              <a:off x="36830" y="49530"/>
              <a:ext cx="554990" cy="944880"/>
            </a:xfrm>
            <a:custGeom>
              <a:avLst/>
              <a:gdLst/>
              <a:ahLst/>
              <a:cxnLst/>
              <a:rect l="l" t="t" r="r" b="b"/>
              <a:pathLst>
                <a:path w="554990" h="944880">
                  <a:moveTo>
                    <a:pt x="506730" y="304800"/>
                  </a:moveTo>
                  <a:cubicBezTo>
                    <a:pt x="478790" y="478790"/>
                    <a:pt x="544830" y="605790"/>
                    <a:pt x="552450" y="652780"/>
                  </a:cubicBezTo>
                  <a:cubicBezTo>
                    <a:pt x="554990" y="671830"/>
                    <a:pt x="553720" y="678180"/>
                    <a:pt x="552450" y="694690"/>
                  </a:cubicBezTo>
                  <a:cubicBezTo>
                    <a:pt x="551180" y="716280"/>
                    <a:pt x="547370" y="748030"/>
                    <a:pt x="539750" y="773430"/>
                  </a:cubicBezTo>
                  <a:cubicBezTo>
                    <a:pt x="530860" y="798830"/>
                    <a:pt x="519430" y="824230"/>
                    <a:pt x="502920" y="845820"/>
                  </a:cubicBezTo>
                  <a:cubicBezTo>
                    <a:pt x="487680" y="867410"/>
                    <a:pt x="466090" y="885190"/>
                    <a:pt x="444500" y="900430"/>
                  </a:cubicBezTo>
                  <a:cubicBezTo>
                    <a:pt x="422910" y="915670"/>
                    <a:pt x="396240" y="927100"/>
                    <a:pt x="370840" y="934720"/>
                  </a:cubicBezTo>
                  <a:cubicBezTo>
                    <a:pt x="345440" y="942340"/>
                    <a:pt x="317500" y="944880"/>
                    <a:pt x="290830" y="943610"/>
                  </a:cubicBezTo>
                  <a:cubicBezTo>
                    <a:pt x="264160" y="942340"/>
                    <a:pt x="236220" y="935990"/>
                    <a:pt x="212090" y="925830"/>
                  </a:cubicBezTo>
                  <a:cubicBezTo>
                    <a:pt x="186690" y="915670"/>
                    <a:pt x="162560" y="901700"/>
                    <a:pt x="142240" y="885190"/>
                  </a:cubicBezTo>
                  <a:cubicBezTo>
                    <a:pt x="121920" y="867410"/>
                    <a:pt x="104140" y="845820"/>
                    <a:pt x="90170" y="822960"/>
                  </a:cubicBezTo>
                  <a:cubicBezTo>
                    <a:pt x="76200" y="800100"/>
                    <a:pt x="67310" y="774700"/>
                    <a:pt x="60960" y="749300"/>
                  </a:cubicBezTo>
                  <a:cubicBezTo>
                    <a:pt x="54610" y="723900"/>
                    <a:pt x="53340" y="694690"/>
                    <a:pt x="55880" y="668020"/>
                  </a:cubicBezTo>
                  <a:cubicBezTo>
                    <a:pt x="58420" y="641350"/>
                    <a:pt x="66040" y="614680"/>
                    <a:pt x="77470" y="590550"/>
                  </a:cubicBezTo>
                  <a:cubicBezTo>
                    <a:pt x="88900" y="566420"/>
                    <a:pt x="105410" y="542290"/>
                    <a:pt x="123190" y="523240"/>
                  </a:cubicBezTo>
                  <a:cubicBezTo>
                    <a:pt x="140970" y="504190"/>
                    <a:pt x="163830" y="487680"/>
                    <a:pt x="186690" y="474980"/>
                  </a:cubicBezTo>
                  <a:cubicBezTo>
                    <a:pt x="209550" y="462280"/>
                    <a:pt x="236220" y="453390"/>
                    <a:pt x="262890" y="448310"/>
                  </a:cubicBezTo>
                  <a:cubicBezTo>
                    <a:pt x="289560" y="443230"/>
                    <a:pt x="317500" y="444500"/>
                    <a:pt x="344170" y="448310"/>
                  </a:cubicBezTo>
                  <a:cubicBezTo>
                    <a:pt x="370840" y="452120"/>
                    <a:pt x="397510" y="461010"/>
                    <a:pt x="420370" y="473710"/>
                  </a:cubicBezTo>
                  <a:cubicBezTo>
                    <a:pt x="443230" y="486410"/>
                    <a:pt x="466090" y="504190"/>
                    <a:pt x="483870" y="523240"/>
                  </a:cubicBezTo>
                  <a:cubicBezTo>
                    <a:pt x="501650" y="542290"/>
                    <a:pt x="518160" y="565150"/>
                    <a:pt x="529590" y="589280"/>
                  </a:cubicBezTo>
                  <a:cubicBezTo>
                    <a:pt x="541020" y="613410"/>
                    <a:pt x="548640" y="641350"/>
                    <a:pt x="551180" y="668020"/>
                  </a:cubicBezTo>
                  <a:cubicBezTo>
                    <a:pt x="553720" y="694690"/>
                    <a:pt x="552450" y="722630"/>
                    <a:pt x="547370" y="748030"/>
                  </a:cubicBezTo>
                  <a:cubicBezTo>
                    <a:pt x="542290" y="773430"/>
                    <a:pt x="530860" y="800100"/>
                    <a:pt x="516890" y="822960"/>
                  </a:cubicBezTo>
                  <a:cubicBezTo>
                    <a:pt x="502920" y="845820"/>
                    <a:pt x="485140" y="867410"/>
                    <a:pt x="464820" y="883920"/>
                  </a:cubicBezTo>
                  <a:cubicBezTo>
                    <a:pt x="444500" y="901700"/>
                    <a:pt x="420370" y="915670"/>
                    <a:pt x="396240" y="925830"/>
                  </a:cubicBezTo>
                  <a:cubicBezTo>
                    <a:pt x="372110" y="935990"/>
                    <a:pt x="344170" y="942340"/>
                    <a:pt x="317500" y="943610"/>
                  </a:cubicBezTo>
                  <a:cubicBezTo>
                    <a:pt x="290830" y="944880"/>
                    <a:pt x="262890" y="941070"/>
                    <a:pt x="237490" y="934720"/>
                  </a:cubicBezTo>
                  <a:cubicBezTo>
                    <a:pt x="212090" y="928370"/>
                    <a:pt x="185420" y="916940"/>
                    <a:pt x="163830" y="901700"/>
                  </a:cubicBezTo>
                  <a:cubicBezTo>
                    <a:pt x="142240" y="886460"/>
                    <a:pt x="121920" y="867410"/>
                    <a:pt x="105410" y="845820"/>
                  </a:cubicBezTo>
                  <a:cubicBezTo>
                    <a:pt x="88900" y="824230"/>
                    <a:pt x="76200" y="800100"/>
                    <a:pt x="67310" y="774700"/>
                  </a:cubicBezTo>
                  <a:cubicBezTo>
                    <a:pt x="58420" y="749300"/>
                    <a:pt x="62230" y="718820"/>
                    <a:pt x="54610" y="694690"/>
                  </a:cubicBezTo>
                  <a:cubicBezTo>
                    <a:pt x="48260" y="673100"/>
                    <a:pt x="34290" y="665480"/>
                    <a:pt x="27940" y="636270"/>
                  </a:cubicBezTo>
                  <a:cubicBezTo>
                    <a:pt x="11430" y="568960"/>
                    <a:pt x="0" y="375920"/>
                    <a:pt x="13970" y="281940"/>
                  </a:cubicBezTo>
                  <a:cubicBezTo>
                    <a:pt x="24130" y="217170"/>
                    <a:pt x="43180" y="163830"/>
                    <a:pt x="69850" y="120650"/>
                  </a:cubicBezTo>
                  <a:cubicBezTo>
                    <a:pt x="91440" y="86360"/>
                    <a:pt x="123190" y="55880"/>
                    <a:pt x="148590" y="38100"/>
                  </a:cubicBezTo>
                  <a:cubicBezTo>
                    <a:pt x="166370" y="25400"/>
                    <a:pt x="182880" y="19050"/>
                    <a:pt x="200660" y="12700"/>
                  </a:cubicBezTo>
                  <a:cubicBezTo>
                    <a:pt x="218440" y="6350"/>
                    <a:pt x="234950" y="1270"/>
                    <a:pt x="256540" y="1270"/>
                  </a:cubicBezTo>
                  <a:cubicBezTo>
                    <a:pt x="287020" y="0"/>
                    <a:pt x="335280" y="5080"/>
                    <a:pt x="369570" y="19050"/>
                  </a:cubicBezTo>
                  <a:cubicBezTo>
                    <a:pt x="403860" y="33020"/>
                    <a:pt x="439420" y="64770"/>
                    <a:pt x="461010" y="87630"/>
                  </a:cubicBezTo>
                  <a:cubicBezTo>
                    <a:pt x="476250" y="104140"/>
                    <a:pt x="483870" y="115570"/>
                    <a:pt x="492760" y="135890"/>
                  </a:cubicBezTo>
                  <a:cubicBezTo>
                    <a:pt x="504190" y="165100"/>
                    <a:pt x="514350" y="215900"/>
                    <a:pt x="515620" y="247650"/>
                  </a:cubicBezTo>
                  <a:cubicBezTo>
                    <a:pt x="515620" y="269240"/>
                    <a:pt x="506730" y="304800"/>
                    <a:pt x="506730" y="304800"/>
                  </a:cubicBezTo>
                </a:path>
              </a:pathLst>
            </a:custGeom>
            <a:solidFill>
              <a:srgbClr val="B4CDE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5" name="Group 95"/>
          <p:cNvGrpSpPr/>
          <p:nvPr/>
        </p:nvGrpSpPr>
        <p:grpSpPr>
          <a:xfrm>
            <a:off x="2059873" y="3360397"/>
            <a:ext cx="600452" cy="599109"/>
            <a:chOff x="0" y="0"/>
            <a:chExt cx="567690" cy="566420"/>
          </a:xfrm>
        </p:grpSpPr>
        <p:sp>
          <p:nvSpPr>
            <p:cNvPr id="96" name="Freeform 96"/>
            <p:cNvSpPr/>
            <p:nvPr/>
          </p:nvSpPr>
          <p:spPr>
            <a:xfrm>
              <a:off x="48260" y="44450"/>
              <a:ext cx="462280" cy="473710"/>
            </a:xfrm>
            <a:custGeom>
              <a:avLst/>
              <a:gdLst/>
              <a:ahLst/>
              <a:cxnLst/>
              <a:rect l="l" t="t" r="r" b="b"/>
              <a:pathLst>
                <a:path w="462280" h="473710">
                  <a:moveTo>
                    <a:pt x="461010" y="166370"/>
                  </a:moveTo>
                  <a:cubicBezTo>
                    <a:pt x="462280" y="314960"/>
                    <a:pt x="444500" y="353060"/>
                    <a:pt x="421640" y="382270"/>
                  </a:cubicBezTo>
                  <a:cubicBezTo>
                    <a:pt x="398780" y="410210"/>
                    <a:pt x="367030" y="435610"/>
                    <a:pt x="334010" y="450850"/>
                  </a:cubicBezTo>
                  <a:cubicBezTo>
                    <a:pt x="300990" y="466090"/>
                    <a:pt x="259080" y="473710"/>
                    <a:pt x="222250" y="471170"/>
                  </a:cubicBezTo>
                  <a:cubicBezTo>
                    <a:pt x="185420" y="468630"/>
                    <a:pt x="146050" y="457200"/>
                    <a:pt x="115570" y="438150"/>
                  </a:cubicBezTo>
                  <a:cubicBezTo>
                    <a:pt x="83820" y="419100"/>
                    <a:pt x="54610" y="389890"/>
                    <a:pt x="35560" y="358140"/>
                  </a:cubicBezTo>
                  <a:cubicBezTo>
                    <a:pt x="16510" y="327660"/>
                    <a:pt x="5080" y="287020"/>
                    <a:pt x="2540" y="251460"/>
                  </a:cubicBezTo>
                  <a:cubicBezTo>
                    <a:pt x="0" y="214630"/>
                    <a:pt x="7620" y="173990"/>
                    <a:pt x="22860" y="140970"/>
                  </a:cubicBezTo>
                  <a:cubicBezTo>
                    <a:pt x="38100" y="107950"/>
                    <a:pt x="63500" y="74930"/>
                    <a:pt x="92710" y="52070"/>
                  </a:cubicBezTo>
                  <a:cubicBezTo>
                    <a:pt x="120650" y="29210"/>
                    <a:pt x="158750" y="12700"/>
                    <a:pt x="194310" y="6350"/>
                  </a:cubicBezTo>
                  <a:cubicBezTo>
                    <a:pt x="229870" y="0"/>
                    <a:pt x="273050" y="1270"/>
                    <a:pt x="307340" y="12700"/>
                  </a:cubicBezTo>
                  <a:cubicBezTo>
                    <a:pt x="341630" y="24130"/>
                    <a:pt x="402590" y="71120"/>
                    <a:pt x="402590" y="71120"/>
                  </a:cubicBezTo>
                </a:path>
              </a:pathLst>
            </a:custGeom>
            <a:solidFill>
              <a:srgbClr val="B4CDE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7" name="Group 97"/>
          <p:cNvGrpSpPr/>
          <p:nvPr/>
        </p:nvGrpSpPr>
        <p:grpSpPr>
          <a:xfrm>
            <a:off x="3807498" y="4584138"/>
            <a:ext cx="830155" cy="1080008"/>
            <a:chOff x="0" y="0"/>
            <a:chExt cx="784860" cy="1021080"/>
          </a:xfrm>
        </p:grpSpPr>
        <p:sp>
          <p:nvSpPr>
            <p:cNvPr id="98" name="Freeform 98"/>
            <p:cNvSpPr/>
            <p:nvPr/>
          </p:nvSpPr>
          <p:spPr>
            <a:xfrm>
              <a:off x="49530" y="44450"/>
              <a:ext cx="702310" cy="930910"/>
            </a:xfrm>
            <a:custGeom>
              <a:avLst/>
              <a:gdLst/>
              <a:ahLst/>
              <a:cxnLst/>
              <a:rect l="l" t="t" r="r" b="b"/>
              <a:pathLst>
                <a:path w="702310" h="930910">
                  <a:moveTo>
                    <a:pt x="185420" y="674370"/>
                  </a:moveTo>
                  <a:cubicBezTo>
                    <a:pt x="222250" y="308610"/>
                    <a:pt x="372110" y="472440"/>
                    <a:pt x="361950" y="505460"/>
                  </a:cubicBezTo>
                  <a:cubicBezTo>
                    <a:pt x="355600" y="528320"/>
                    <a:pt x="280670" y="533400"/>
                    <a:pt x="245110" y="534670"/>
                  </a:cubicBezTo>
                  <a:cubicBezTo>
                    <a:pt x="215900" y="535940"/>
                    <a:pt x="191770" y="528320"/>
                    <a:pt x="166370" y="519430"/>
                  </a:cubicBezTo>
                  <a:cubicBezTo>
                    <a:pt x="140970" y="510540"/>
                    <a:pt x="116840" y="495300"/>
                    <a:pt x="95250" y="478790"/>
                  </a:cubicBezTo>
                  <a:cubicBezTo>
                    <a:pt x="74930" y="462280"/>
                    <a:pt x="54610" y="440690"/>
                    <a:pt x="40640" y="417830"/>
                  </a:cubicBezTo>
                  <a:cubicBezTo>
                    <a:pt x="26670" y="394970"/>
                    <a:pt x="15240" y="368300"/>
                    <a:pt x="8890" y="342900"/>
                  </a:cubicBezTo>
                  <a:cubicBezTo>
                    <a:pt x="2540" y="316230"/>
                    <a:pt x="0" y="288290"/>
                    <a:pt x="2540" y="261620"/>
                  </a:cubicBezTo>
                  <a:cubicBezTo>
                    <a:pt x="5080" y="234950"/>
                    <a:pt x="11430" y="207010"/>
                    <a:pt x="21590" y="182880"/>
                  </a:cubicBezTo>
                  <a:cubicBezTo>
                    <a:pt x="31750" y="158750"/>
                    <a:pt x="48260" y="134620"/>
                    <a:pt x="66040" y="114300"/>
                  </a:cubicBezTo>
                  <a:cubicBezTo>
                    <a:pt x="83820" y="93980"/>
                    <a:pt x="106680" y="76200"/>
                    <a:pt x="129540" y="63500"/>
                  </a:cubicBezTo>
                  <a:cubicBezTo>
                    <a:pt x="152400" y="50800"/>
                    <a:pt x="179070" y="40640"/>
                    <a:pt x="205740" y="35560"/>
                  </a:cubicBezTo>
                  <a:cubicBezTo>
                    <a:pt x="232410" y="30480"/>
                    <a:pt x="260350" y="29210"/>
                    <a:pt x="287020" y="33020"/>
                  </a:cubicBezTo>
                  <a:cubicBezTo>
                    <a:pt x="313690" y="36830"/>
                    <a:pt x="341630" y="44450"/>
                    <a:pt x="365760" y="57150"/>
                  </a:cubicBezTo>
                  <a:cubicBezTo>
                    <a:pt x="389890" y="68580"/>
                    <a:pt x="412750" y="86360"/>
                    <a:pt x="431800" y="105410"/>
                  </a:cubicBezTo>
                  <a:cubicBezTo>
                    <a:pt x="450850" y="124460"/>
                    <a:pt x="467360" y="147320"/>
                    <a:pt x="478790" y="171450"/>
                  </a:cubicBezTo>
                  <a:cubicBezTo>
                    <a:pt x="490220" y="195580"/>
                    <a:pt x="499110" y="222250"/>
                    <a:pt x="502920" y="248920"/>
                  </a:cubicBezTo>
                  <a:cubicBezTo>
                    <a:pt x="506730" y="275590"/>
                    <a:pt x="505460" y="304800"/>
                    <a:pt x="500380" y="331470"/>
                  </a:cubicBezTo>
                  <a:cubicBezTo>
                    <a:pt x="495300" y="358140"/>
                    <a:pt x="485140" y="384810"/>
                    <a:pt x="472440" y="407670"/>
                  </a:cubicBezTo>
                  <a:cubicBezTo>
                    <a:pt x="458470" y="430530"/>
                    <a:pt x="440690" y="453390"/>
                    <a:pt x="420370" y="471170"/>
                  </a:cubicBezTo>
                  <a:cubicBezTo>
                    <a:pt x="400050" y="488950"/>
                    <a:pt x="375920" y="504190"/>
                    <a:pt x="351790" y="514350"/>
                  </a:cubicBezTo>
                  <a:cubicBezTo>
                    <a:pt x="327660" y="524510"/>
                    <a:pt x="299720" y="530860"/>
                    <a:pt x="273050" y="533400"/>
                  </a:cubicBezTo>
                  <a:cubicBezTo>
                    <a:pt x="246380" y="535940"/>
                    <a:pt x="218440" y="533400"/>
                    <a:pt x="191770" y="527050"/>
                  </a:cubicBezTo>
                  <a:cubicBezTo>
                    <a:pt x="166370" y="520700"/>
                    <a:pt x="139700" y="509270"/>
                    <a:pt x="116840" y="495300"/>
                  </a:cubicBezTo>
                  <a:cubicBezTo>
                    <a:pt x="93980" y="481330"/>
                    <a:pt x="72390" y="462280"/>
                    <a:pt x="55880" y="440690"/>
                  </a:cubicBezTo>
                  <a:cubicBezTo>
                    <a:pt x="39370" y="420370"/>
                    <a:pt x="25400" y="394970"/>
                    <a:pt x="16510" y="369570"/>
                  </a:cubicBezTo>
                  <a:cubicBezTo>
                    <a:pt x="7620" y="344170"/>
                    <a:pt x="2540" y="316230"/>
                    <a:pt x="1270" y="289560"/>
                  </a:cubicBezTo>
                  <a:cubicBezTo>
                    <a:pt x="0" y="262890"/>
                    <a:pt x="5080" y="233680"/>
                    <a:pt x="12700" y="208280"/>
                  </a:cubicBezTo>
                  <a:cubicBezTo>
                    <a:pt x="20320" y="182880"/>
                    <a:pt x="34290" y="157480"/>
                    <a:pt x="49530" y="135890"/>
                  </a:cubicBezTo>
                  <a:cubicBezTo>
                    <a:pt x="64770" y="114300"/>
                    <a:pt x="85090" y="93980"/>
                    <a:pt x="106680" y="78740"/>
                  </a:cubicBezTo>
                  <a:cubicBezTo>
                    <a:pt x="128270" y="63500"/>
                    <a:pt x="177800" y="39370"/>
                    <a:pt x="179070" y="41910"/>
                  </a:cubicBezTo>
                  <a:cubicBezTo>
                    <a:pt x="181610" y="44450"/>
                    <a:pt x="93980" y="104140"/>
                    <a:pt x="96520" y="109220"/>
                  </a:cubicBezTo>
                  <a:cubicBezTo>
                    <a:pt x="101600" y="116840"/>
                    <a:pt x="248920" y="12700"/>
                    <a:pt x="327660" y="6350"/>
                  </a:cubicBezTo>
                  <a:cubicBezTo>
                    <a:pt x="406400" y="0"/>
                    <a:pt x="511810" y="17780"/>
                    <a:pt x="570230" y="68580"/>
                  </a:cubicBezTo>
                  <a:cubicBezTo>
                    <a:pt x="635000" y="124460"/>
                    <a:pt x="668020" y="247650"/>
                    <a:pt x="684530" y="349250"/>
                  </a:cubicBezTo>
                  <a:cubicBezTo>
                    <a:pt x="702310" y="459740"/>
                    <a:pt x="679450" y="622300"/>
                    <a:pt x="662940" y="706120"/>
                  </a:cubicBezTo>
                  <a:cubicBezTo>
                    <a:pt x="654050" y="754380"/>
                    <a:pt x="642620" y="787400"/>
                    <a:pt x="627380" y="815340"/>
                  </a:cubicBezTo>
                  <a:cubicBezTo>
                    <a:pt x="617220" y="834390"/>
                    <a:pt x="608330" y="845820"/>
                    <a:pt x="591820" y="861060"/>
                  </a:cubicBezTo>
                  <a:cubicBezTo>
                    <a:pt x="568960" y="881380"/>
                    <a:pt x="529590" y="908050"/>
                    <a:pt x="494030" y="919480"/>
                  </a:cubicBezTo>
                  <a:cubicBezTo>
                    <a:pt x="458470" y="930910"/>
                    <a:pt x="410210" y="929640"/>
                    <a:pt x="379730" y="925830"/>
                  </a:cubicBezTo>
                  <a:cubicBezTo>
                    <a:pt x="358140" y="923290"/>
                    <a:pt x="344170" y="918210"/>
                    <a:pt x="325120" y="908050"/>
                  </a:cubicBezTo>
                  <a:cubicBezTo>
                    <a:pt x="297180" y="892810"/>
                    <a:pt x="255270" y="859790"/>
                    <a:pt x="234950" y="836930"/>
                  </a:cubicBezTo>
                  <a:cubicBezTo>
                    <a:pt x="220980" y="820420"/>
                    <a:pt x="213360" y="807720"/>
                    <a:pt x="205740" y="787400"/>
                  </a:cubicBezTo>
                  <a:cubicBezTo>
                    <a:pt x="194310" y="758190"/>
                    <a:pt x="185420" y="674370"/>
                    <a:pt x="185420" y="674370"/>
                  </a:cubicBezTo>
                </a:path>
              </a:pathLst>
            </a:custGeom>
            <a:solidFill>
              <a:srgbClr val="B4CDE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9" name="Group 99"/>
          <p:cNvGrpSpPr/>
          <p:nvPr/>
        </p:nvGrpSpPr>
        <p:grpSpPr>
          <a:xfrm>
            <a:off x="4023768" y="4585481"/>
            <a:ext cx="617915" cy="607169"/>
            <a:chOff x="0" y="0"/>
            <a:chExt cx="584200" cy="574040"/>
          </a:xfrm>
        </p:grpSpPr>
        <p:sp>
          <p:nvSpPr>
            <p:cNvPr id="100" name="Freeform 100"/>
            <p:cNvSpPr/>
            <p:nvPr/>
          </p:nvSpPr>
          <p:spPr>
            <a:xfrm>
              <a:off x="44450" y="50800"/>
              <a:ext cx="490220" cy="473710"/>
            </a:xfrm>
            <a:custGeom>
              <a:avLst/>
              <a:gdLst/>
              <a:ahLst/>
              <a:cxnLst/>
              <a:rect l="l" t="t" r="r" b="b"/>
              <a:pathLst>
                <a:path w="490220" h="473710">
                  <a:moveTo>
                    <a:pt x="254000" y="0"/>
                  </a:moveTo>
                  <a:cubicBezTo>
                    <a:pt x="353060" y="20320"/>
                    <a:pt x="375920" y="33020"/>
                    <a:pt x="396240" y="48260"/>
                  </a:cubicBezTo>
                  <a:cubicBezTo>
                    <a:pt x="416560" y="63500"/>
                    <a:pt x="434340" y="83820"/>
                    <a:pt x="448310" y="104140"/>
                  </a:cubicBezTo>
                  <a:cubicBezTo>
                    <a:pt x="462280" y="124460"/>
                    <a:pt x="474980" y="148590"/>
                    <a:pt x="481330" y="172720"/>
                  </a:cubicBezTo>
                  <a:cubicBezTo>
                    <a:pt x="487680" y="196850"/>
                    <a:pt x="490220" y="223520"/>
                    <a:pt x="488950" y="248920"/>
                  </a:cubicBezTo>
                  <a:cubicBezTo>
                    <a:pt x="487680" y="274320"/>
                    <a:pt x="481330" y="300990"/>
                    <a:pt x="472440" y="323850"/>
                  </a:cubicBezTo>
                  <a:cubicBezTo>
                    <a:pt x="463550" y="346710"/>
                    <a:pt x="449580" y="369570"/>
                    <a:pt x="433070" y="388620"/>
                  </a:cubicBezTo>
                  <a:cubicBezTo>
                    <a:pt x="416560" y="407670"/>
                    <a:pt x="397510" y="425450"/>
                    <a:pt x="375920" y="438150"/>
                  </a:cubicBezTo>
                  <a:cubicBezTo>
                    <a:pt x="354330" y="450850"/>
                    <a:pt x="328930" y="461010"/>
                    <a:pt x="304800" y="466090"/>
                  </a:cubicBezTo>
                  <a:cubicBezTo>
                    <a:pt x="280670" y="471170"/>
                    <a:pt x="254000" y="473710"/>
                    <a:pt x="228600" y="471170"/>
                  </a:cubicBezTo>
                  <a:cubicBezTo>
                    <a:pt x="203200" y="468630"/>
                    <a:pt x="177800" y="459740"/>
                    <a:pt x="154940" y="449580"/>
                  </a:cubicBezTo>
                  <a:cubicBezTo>
                    <a:pt x="132080" y="439420"/>
                    <a:pt x="109220" y="424180"/>
                    <a:pt x="91440" y="407670"/>
                  </a:cubicBezTo>
                  <a:cubicBezTo>
                    <a:pt x="73660" y="389890"/>
                    <a:pt x="57150" y="368300"/>
                    <a:pt x="45720" y="346710"/>
                  </a:cubicBezTo>
                  <a:cubicBezTo>
                    <a:pt x="34290" y="323850"/>
                    <a:pt x="25400" y="299720"/>
                    <a:pt x="21590" y="274320"/>
                  </a:cubicBezTo>
                  <a:cubicBezTo>
                    <a:pt x="17780" y="250190"/>
                    <a:pt x="17780" y="222250"/>
                    <a:pt x="21590" y="198120"/>
                  </a:cubicBezTo>
                  <a:cubicBezTo>
                    <a:pt x="25400" y="172720"/>
                    <a:pt x="34290" y="148590"/>
                    <a:pt x="45720" y="125730"/>
                  </a:cubicBezTo>
                  <a:cubicBezTo>
                    <a:pt x="57150" y="104140"/>
                    <a:pt x="73660" y="82550"/>
                    <a:pt x="91440" y="64770"/>
                  </a:cubicBezTo>
                  <a:cubicBezTo>
                    <a:pt x="109220" y="48260"/>
                    <a:pt x="132080" y="33020"/>
                    <a:pt x="154940" y="22860"/>
                  </a:cubicBezTo>
                  <a:cubicBezTo>
                    <a:pt x="177800" y="12700"/>
                    <a:pt x="203200" y="5080"/>
                    <a:pt x="228600" y="2540"/>
                  </a:cubicBezTo>
                  <a:cubicBezTo>
                    <a:pt x="254000" y="0"/>
                    <a:pt x="280670" y="1270"/>
                    <a:pt x="304800" y="6350"/>
                  </a:cubicBezTo>
                  <a:cubicBezTo>
                    <a:pt x="328930" y="11430"/>
                    <a:pt x="354330" y="21590"/>
                    <a:pt x="375920" y="34290"/>
                  </a:cubicBezTo>
                  <a:cubicBezTo>
                    <a:pt x="397510" y="46990"/>
                    <a:pt x="416560" y="64770"/>
                    <a:pt x="433070" y="83820"/>
                  </a:cubicBezTo>
                  <a:cubicBezTo>
                    <a:pt x="449580" y="102870"/>
                    <a:pt x="463550" y="125730"/>
                    <a:pt x="472440" y="148590"/>
                  </a:cubicBezTo>
                  <a:cubicBezTo>
                    <a:pt x="481330" y="171450"/>
                    <a:pt x="487680" y="198120"/>
                    <a:pt x="488950" y="223520"/>
                  </a:cubicBezTo>
                  <a:cubicBezTo>
                    <a:pt x="490220" y="248920"/>
                    <a:pt x="487680" y="275590"/>
                    <a:pt x="481330" y="299720"/>
                  </a:cubicBezTo>
                  <a:cubicBezTo>
                    <a:pt x="474980" y="323850"/>
                    <a:pt x="462280" y="347980"/>
                    <a:pt x="448310" y="368300"/>
                  </a:cubicBezTo>
                  <a:cubicBezTo>
                    <a:pt x="434340" y="388620"/>
                    <a:pt x="416560" y="408940"/>
                    <a:pt x="396240" y="424180"/>
                  </a:cubicBezTo>
                  <a:cubicBezTo>
                    <a:pt x="375920" y="439420"/>
                    <a:pt x="353060" y="452120"/>
                    <a:pt x="328930" y="459740"/>
                  </a:cubicBezTo>
                  <a:cubicBezTo>
                    <a:pt x="304800" y="467360"/>
                    <a:pt x="281940" y="472440"/>
                    <a:pt x="254000" y="472440"/>
                  </a:cubicBezTo>
                  <a:cubicBezTo>
                    <a:pt x="220980" y="472440"/>
                    <a:pt x="171450" y="463550"/>
                    <a:pt x="142240" y="452120"/>
                  </a:cubicBezTo>
                  <a:cubicBezTo>
                    <a:pt x="121920" y="444500"/>
                    <a:pt x="109220" y="434340"/>
                    <a:pt x="93980" y="422910"/>
                  </a:cubicBezTo>
                  <a:cubicBezTo>
                    <a:pt x="78740" y="411480"/>
                    <a:pt x="66040" y="401320"/>
                    <a:pt x="53340" y="383540"/>
                  </a:cubicBezTo>
                  <a:cubicBezTo>
                    <a:pt x="35560" y="358140"/>
                    <a:pt x="12700" y="316230"/>
                    <a:pt x="6350" y="280670"/>
                  </a:cubicBezTo>
                  <a:cubicBezTo>
                    <a:pt x="0" y="245110"/>
                    <a:pt x="2540" y="203200"/>
                    <a:pt x="12700" y="167640"/>
                  </a:cubicBezTo>
                  <a:cubicBezTo>
                    <a:pt x="22860" y="132080"/>
                    <a:pt x="49530" y="92710"/>
                    <a:pt x="69850" y="69850"/>
                  </a:cubicBezTo>
                  <a:cubicBezTo>
                    <a:pt x="83820" y="53340"/>
                    <a:pt x="96520" y="44450"/>
                    <a:pt x="115570" y="34290"/>
                  </a:cubicBezTo>
                  <a:cubicBezTo>
                    <a:pt x="142240" y="20320"/>
                    <a:pt x="222250" y="0"/>
                    <a:pt x="222250" y="0"/>
                  </a:cubicBezTo>
                </a:path>
              </a:pathLst>
            </a:custGeom>
            <a:solidFill>
              <a:srgbClr val="B4CDE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01" name="Group 101"/>
          <p:cNvGrpSpPr/>
          <p:nvPr/>
        </p:nvGrpSpPr>
        <p:grpSpPr>
          <a:xfrm>
            <a:off x="4047948" y="5155037"/>
            <a:ext cx="705229" cy="1089411"/>
            <a:chOff x="0" y="0"/>
            <a:chExt cx="666750" cy="1029970"/>
          </a:xfrm>
        </p:grpSpPr>
        <p:sp>
          <p:nvSpPr>
            <p:cNvPr id="102" name="Freeform 102"/>
            <p:cNvSpPr/>
            <p:nvPr/>
          </p:nvSpPr>
          <p:spPr>
            <a:xfrm>
              <a:off x="46990" y="49530"/>
              <a:ext cx="570230" cy="930910"/>
            </a:xfrm>
            <a:custGeom>
              <a:avLst/>
              <a:gdLst/>
              <a:ahLst/>
              <a:cxnLst/>
              <a:rect l="l" t="t" r="r" b="b"/>
              <a:pathLst>
                <a:path w="570230" h="930910">
                  <a:moveTo>
                    <a:pt x="477520" y="218440"/>
                  </a:moveTo>
                  <a:cubicBezTo>
                    <a:pt x="562610" y="607060"/>
                    <a:pt x="568960" y="638810"/>
                    <a:pt x="568960" y="673100"/>
                  </a:cubicBezTo>
                  <a:cubicBezTo>
                    <a:pt x="568960" y="702310"/>
                    <a:pt x="566420" y="727710"/>
                    <a:pt x="558800" y="753110"/>
                  </a:cubicBezTo>
                  <a:cubicBezTo>
                    <a:pt x="551180" y="778510"/>
                    <a:pt x="538480" y="802640"/>
                    <a:pt x="523240" y="824230"/>
                  </a:cubicBezTo>
                  <a:cubicBezTo>
                    <a:pt x="508000" y="845820"/>
                    <a:pt x="488950" y="866140"/>
                    <a:pt x="467360" y="881380"/>
                  </a:cubicBezTo>
                  <a:cubicBezTo>
                    <a:pt x="445770" y="896620"/>
                    <a:pt x="420370" y="910590"/>
                    <a:pt x="394970" y="918210"/>
                  </a:cubicBezTo>
                  <a:cubicBezTo>
                    <a:pt x="369570" y="925830"/>
                    <a:pt x="341630" y="930910"/>
                    <a:pt x="314960" y="929640"/>
                  </a:cubicBezTo>
                  <a:cubicBezTo>
                    <a:pt x="288290" y="928370"/>
                    <a:pt x="261620" y="923290"/>
                    <a:pt x="236220" y="914400"/>
                  </a:cubicBezTo>
                  <a:cubicBezTo>
                    <a:pt x="212090" y="905510"/>
                    <a:pt x="186690" y="891540"/>
                    <a:pt x="166370" y="875030"/>
                  </a:cubicBezTo>
                  <a:cubicBezTo>
                    <a:pt x="146050" y="858520"/>
                    <a:pt x="125730" y="838200"/>
                    <a:pt x="111760" y="815340"/>
                  </a:cubicBezTo>
                  <a:cubicBezTo>
                    <a:pt x="97790" y="793750"/>
                    <a:pt x="86360" y="767080"/>
                    <a:pt x="80010" y="741680"/>
                  </a:cubicBezTo>
                  <a:cubicBezTo>
                    <a:pt x="73660" y="716280"/>
                    <a:pt x="71120" y="688340"/>
                    <a:pt x="73660" y="661670"/>
                  </a:cubicBezTo>
                  <a:cubicBezTo>
                    <a:pt x="76200" y="635000"/>
                    <a:pt x="82550" y="608330"/>
                    <a:pt x="92710" y="584200"/>
                  </a:cubicBezTo>
                  <a:cubicBezTo>
                    <a:pt x="102870" y="560070"/>
                    <a:pt x="118110" y="535940"/>
                    <a:pt x="135890" y="515620"/>
                  </a:cubicBezTo>
                  <a:cubicBezTo>
                    <a:pt x="153670" y="495300"/>
                    <a:pt x="175260" y="477520"/>
                    <a:pt x="198120" y="464820"/>
                  </a:cubicBezTo>
                  <a:cubicBezTo>
                    <a:pt x="220980" y="452120"/>
                    <a:pt x="247650" y="441960"/>
                    <a:pt x="273050" y="436880"/>
                  </a:cubicBezTo>
                  <a:cubicBezTo>
                    <a:pt x="298450" y="431800"/>
                    <a:pt x="326390" y="430530"/>
                    <a:pt x="353060" y="434340"/>
                  </a:cubicBezTo>
                  <a:cubicBezTo>
                    <a:pt x="379730" y="438150"/>
                    <a:pt x="406400" y="447040"/>
                    <a:pt x="430530" y="458470"/>
                  </a:cubicBezTo>
                  <a:cubicBezTo>
                    <a:pt x="454660" y="469900"/>
                    <a:pt x="476250" y="486410"/>
                    <a:pt x="495300" y="504190"/>
                  </a:cubicBezTo>
                  <a:cubicBezTo>
                    <a:pt x="514350" y="523240"/>
                    <a:pt x="530860" y="544830"/>
                    <a:pt x="542290" y="568960"/>
                  </a:cubicBezTo>
                  <a:cubicBezTo>
                    <a:pt x="553720" y="593090"/>
                    <a:pt x="562610" y="619760"/>
                    <a:pt x="566420" y="646430"/>
                  </a:cubicBezTo>
                  <a:cubicBezTo>
                    <a:pt x="570230" y="673100"/>
                    <a:pt x="570230" y="701040"/>
                    <a:pt x="565150" y="726440"/>
                  </a:cubicBezTo>
                  <a:cubicBezTo>
                    <a:pt x="560070" y="753110"/>
                    <a:pt x="549910" y="779780"/>
                    <a:pt x="537210" y="802640"/>
                  </a:cubicBezTo>
                  <a:cubicBezTo>
                    <a:pt x="524510" y="825500"/>
                    <a:pt x="506730" y="847090"/>
                    <a:pt x="487680" y="864870"/>
                  </a:cubicBezTo>
                  <a:cubicBezTo>
                    <a:pt x="468630" y="882650"/>
                    <a:pt x="444500" y="897890"/>
                    <a:pt x="420370" y="908050"/>
                  </a:cubicBezTo>
                  <a:cubicBezTo>
                    <a:pt x="396240" y="918210"/>
                    <a:pt x="368300" y="925830"/>
                    <a:pt x="341630" y="928370"/>
                  </a:cubicBezTo>
                  <a:cubicBezTo>
                    <a:pt x="314960" y="930910"/>
                    <a:pt x="287020" y="928370"/>
                    <a:pt x="261620" y="922020"/>
                  </a:cubicBezTo>
                  <a:cubicBezTo>
                    <a:pt x="236220" y="915670"/>
                    <a:pt x="210820" y="904240"/>
                    <a:pt x="187960" y="890270"/>
                  </a:cubicBezTo>
                  <a:cubicBezTo>
                    <a:pt x="166370" y="876300"/>
                    <a:pt x="144780" y="857250"/>
                    <a:pt x="128270" y="836930"/>
                  </a:cubicBezTo>
                  <a:cubicBezTo>
                    <a:pt x="111760" y="816610"/>
                    <a:pt x="99060" y="797560"/>
                    <a:pt x="88900" y="767080"/>
                  </a:cubicBezTo>
                  <a:cubicBezTo>
                    <a:pt x="73660" y="721360"/>
                    <a:pt x="76200" y="648970"/>
                    <a:pt x="64770" y="584200"/>
                  </a:cubicBezTo>
                  <a:cubicBezTo>
                    <a:pt x="50800" y="510540"/>
                    <a:pt x="16510" y="417830"/>
                    <a:pt x="7620" y="347980"/>
                  </a:cubicBezTo>
                  <a:cubicBezTo>
                    <a:pt x="0" y="294640"/>
                    <a:pt x="0" y="241300"/>
                    <a:pt x="3810" y="204470"/>
                  </a:cubicBezTo>
                  <a:cubicBezTo>
                    <a:pt x="6350" y="181610"/>
                    <a:pt x="11430" y="166370"/>
                    <a:pt x="19050" y="148590"/>
                  </a:cubicBezTo>
                  <a:cubicBezTo>
                    <a:pt x="26670" y="130810"/>
                    <a:pt x="33020" y="115570"/>
                    <a:pt x="46990" y="99060"/>
                  </a:cubicBezTo>
                  <a:cubicBezTo>
                    <a:pt x="67310" y="74930"/>
                    <a:pt x="102870" y="41910"/>
                    <a:pt x="135890" y="25400"/>
                  </a:cubicBezTo>
                  <a:cubicBezTo>
                    <a:pt x="168910" y="8890"/>
                    <a:pt x="210820" y="0"/>
                    <a:pt x="247650" y="1270"/>
                  </a:cubicBezTo>
                  <a:cubicBezTo>
                    <a:pt x="284480" y="2540"/>
                    <a:pt x="328930" y="17780"/>
                    <a:pt x="356870" y="31750"/>
                  </a:cubicBezTo>
                  <a:cubicBezTo>
                    <a:pt x="377190" y="41910"/>
                    <a:pt x="388620" y="49530"/>
                    <a:pt x="403860" y="66040"/>
                  </a:cubicBezTo>
                  <a:cubicBezTo>
                    <a:pt x="425450" y="88900"/>
                    <a:pt x="454660" y="133350"/>
                    <a:pt x="466090" y="162560"/>
                  </a:cubicBezTo>
                  <a:cubicBezTo>
                    <a:pt x="474980" y="182880"/>
                    <a:pt x="477520" y="218440"/>
                    <a:pt x="477520" y="218440"/>
                  </a:cubicBezTo>
                </a:path>
              </a:pathLst>
            </a:custGeom>
            <a:solidFill>
              <a:srgbClr val="B4CDE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03" name="Group 103"/>
          <p:cNvGrpSpPr/>
          <p:nvPr/>
        </p:nvGrpSpPr>
        <p:grpSpPr>
          <a:xfrm>
            <a:off x="3862573" y="6758929"/>
            <a:ext cx="732095" cy="979261"/>
            <a:chOff x="0" y="0"/>
            <a:chExt cx="692150" cy="925830"/>
          </a:xfrm>
        </p:grpSpPr>
        <p:sp>
          <p:nvSpPr>
            <p:cNvPr id="104" name="Freeform 104"/>
            <p:cNvSpPr/>
            <p:nvPr/>
          </p:nvSpPr>
          <p:spPr>
            <a:xfrm>
              <a:off x="25400" y="49530"/>
              <a:ext cx="622300" cy="857250"/>
            </a:xfrm>
            <a:custGeom>
              <a:avLst/>
              <a:gdLst/>
              <a:ahLst/>
              <a:cxnLst/>
              <a:rect l="l" t="t" r="r" b="b"/>
              <a:pathLst>
                <a:path w="622300" h="857250">
                  <a:moveTo>
                    <a:pt x="524510" y="270510"/>
                  </a:moveTo>
                  <a:cubicBezTo>
                    <a:pt x="450850" y="491490"/>
                    <a:pt x="236220" y="394970"/>
                    <a:pt x="175260" y="416560"/>
                  </a:cubicBezTo>
                  <a:cubicBezTo>
                    <a:pt x="146050" y="426720"/>
                    <a:pt x="128270" y="473710"/>
                    <a:pt x="121920" y="469900"/>
                  </a:cubicBezTo>
                  <a:cubicBezTo>
                    <a:pt x="115570" y="466090"/>
                    <a:pt x="130810" y="416560"/>
                    <a:pt x="140970" y="392430"/>
                  </a:cubicBezTo>
                  <a:cubicBezTo>
                    <a:pt x="151130" y="368300"/>
                    <a:pt x="166370" y="344170"/>
                    <a:pt x="184150" y="325120"/>
                  </a:cubicBezTo>
                  <a:cubicBezTo>
                    <a:pt x="201930" y="304800"/>
                    <a:pt x="223520" y="287020"/>
                    <a:pt x="246380" y="274320"/>
                  </a:cubicBezTo>
                  <a:cubicBezTo>
                    <a:pt x="269240" y="261620"/>
                    <a:pt x="295910" y="251460"/>
                    <a:pt x="321310" y="246380"/>
                  </a:cubicBezTo>
                  <a:cubicBezTo>
                    <a:pt x="347980" y="241300"/>
                    <a:pt x="375920" y="240030"/>
                    <a:pt x="402590" y="243840"/>
                  </a:cubicBezTo>
                  <a:cubicBezTo>
                    <a:pt x="429260" y="247650"/>
                    <a:pt x="455930" y="256540"/>
                    <a:pt x="478790" y="267970"/>
                  </a:cubicBezTo>
                  <a:cubicBezTo>
                    <a:pt x="502920" y="279400"/>
                    <a:pt x="524510" y="295910"/>
                    <a:pt x="543560" y="314960"/>
                  </a:cubicBezTo>
                  <a:cubicBezTo>
                    <a:pt x="562610" y="334010"/>
                    <a:pt x="579120" y="355600"/>
                    <a:pt x="590550" y="379730"/>
                  </a:cubicBezTo>
                  <a:cubicBezTo>
                    <a:pt x="601980" y="403860"/>
                    <a:pt x="610870" y="430530"/>
                    <a:pt x="614680" y="457200"/>
                  </a:cubicBezTo>
                  <a:cubicBezTo>
                    <a:pt x="618490" y="483870"/>
                    <a:pt x="617220" y="511810"/>
                    <a:pt x="612140" y="537210"/>
                  </a:cubicBezTo>
                  <a:cubicBezTo>
                    <a:pt x="607060" y="562610"/>
                    <a:pt x="596900" y="589280"/>
                    <a:pt x="584200" y="612140"/>
                  </a:cubicBezTo>
                  <a:cubicBezTo>
                    <a:pt x="571500" y="635000"/>
                    <a:pt x="553720" y="656590"/>
                    <a:pt x="534670" y="674370"/>
                  </a:cubicBezTo>
                  <a:cubicBezTo>
                    <a:pt x="514350" y="692150"/>
                    <a:pt x="490220" y="707390"/>
                    <a:pt x="466090" y="717550"/>
                  </a:cubicBezTo>
                  <a:cubicBezTo>
                    <a:pt x="441960" y="727710"/>
                    <a:pt x="415290" y="735330"/>
                    <a:pt x="388620" y="737870"/>
                  </a:cubicBezTo>
                  <a:cubicBezTo>
                    <a:pt x="361950" y="740410"/>
                    <a:pt x="334010" y="736600"/>
                    <a:pt x="308610" y="730250"/>
                  </a:cubicBezTo>
                  <a:cubicBezTo>
                    <a:pt x="283210" y="723900"/>
                    <a:pt x="256540" y="713740"/>
                    <a:pt x="234950" y="699770"/>
                  </a:cubicBezTo>
                  <a:cubicBezTo>
                    <a:pt x="212090" y="685800"/>
                    <a:pt x="191770" y="665480"/>
                    <a:pt x="175260" y="645160"/>
                  </a:cubicBezTo>
                  <a:cubicBezTo>
                    <a:pt x="158750" y="624840"/>
                    <a:pt x="144780" y="599440"/>
                    <a:pt x="135890" y="575310"/>
                  </a:cubicBezTo>
                  <a:cubicBezTo>
                    <a:pt x="127000" y="549910"/>
                    <a:pt x="120650" y="523240"/>
                    <a:pt x="120650" y="496570"/>
                  </a:cubicBezTo>
                  <a:cubicBezTo>
                    <a:pt x="120650" y="469900"/>
                    <a:pt x="124460" y="443230"/>
                    <a:pt x="132080" y="417830"/>
                  </a:cubicBezTo>
                  <a:cubicBezTo>
                    <a:pt x="139700" y="392430"/>
                    <a:pt x="152400" y="367030"/>
                    <a:pt x="167640" y="345440"/>
                  </a:cubicBezTo>
                  <a:cubicBezTo>
                    <a:pt x="182880" y="323850"/>
                    <a:pt x="201930" y="303530"/>
                    <a:pt x="223520" y="288290"/>
                  </a:cubicBezTo>
                  <a:cubicBezTo>
                    <a:pt x="245110" y="273050"/>
                    <a:pt x="270510" y="260350"/>
                    <a:pt x="295910" y="252730"/>
                  </a:cubicBezTo>
                  <a:cubicBezTo>
                    <a:pt x="321310" y="245110"/>
                    <a:pt x="349250" y="241300"/>
                    <a:pt x="375920" y="242570"/>
                  </a:cubicBezTo>
                  <a:cubicBezTo>
                    <a:pt x="402590" y="243840"/>
                    <a:pt x="429260" y="248920"/>
                    <a:pt x="454660" y="257810"/>
                  </a:cubicBezTo>
                  <a:cubicBezTo>
                    <a:pt x="478790" y="266700"/>
                    <a:pt x="504190" y="280670"/>
                    <a:pt x="524510" y="297180"/>
                  </a:cubicBezTo>
                  <a:cubicBezTo>
                    <a:pt x="544830" y="313690"/>
                    <a:pt x="563880" y="335280"/>
                    <a:pt x="577850" y="356870"/>
                  </a:cubicBezTo>
                  <a:cubicBezTo>
                    <a:pt x="591820" y="379730"/>
                    <a:pt x="603250" y="405130"/>
                    <a:pt x="609600" y="430530"/>
                  </a:cubicBezTo>
                  <a:cubicBezTo>
                    <a:pt x="615950" y="455930"/>
                    <a:pt x="622300" y="477520"/>
                    <a:pt x="615950" y="510540"/>
                  </a:cubicBezTo>
                  <a:cubicBezTo>
                    <a:pt x="603250" y="576580"/>
                    <a:pt x="552450" y="736600"/>
                    <a:pt x="477520" y="788670"/>
                  </a:cubicBezTo>
                  <a:cubicBezTo>
                    <a:pt x="403860" y="840740"/>
                    <a:pt x="248920" y="857250"/>
                    <a:pt x="171450" y="825500"/>
                  </a:cubicBezTo>
                  <a:cubicBezTo>
                    <a:pt x="104140" y="797560"/>
                    <a:pt x="49530" y="711200"/>
                    <a:pt x="25400" y="640080"/>
                  </a:cubicBezTo>
                  <a:cubicBezTo>
                    <a:pt x="0" y="566420"/>
                    <a:pt x="21590" y="463550"/>
                    <a:pt x="26670" y="387350"/>
                  </a:cubicBezTo>
                  <a:cubicBezTo>
                    <a:pt x="31750" y="322580"/>
                    <a:pt x="38100" y="260350"/>
                    <a:pt x="50800" y="209550"/>
                  </a:cubicBezTo>
                  <a:cubicBezTo>
                    <a:pt x="60960" y="168910"/>
                    <a:pt x="76200" y="129540"/>
                    <a:pt x="92710" y="102870"/>
                  </a:cubicBezTo>
                  <a:cubicBezTo>
                    <a:pt x="104140" y="83820"/>
                    <a:pt x="113030" y="73660"/>
                    <a:pt x="130810" y="59690"/>
                  </a:cubicBezTo>
                  <a:cubicBezTo>
                    <a:pt x="154940" y="40640"/>
                    <a:pt x="203200" y="16510"/>
                    <a:pt x="232410" y="7620"/>
                  </a:cubicBezTo>
                  <a:cubicBezTo>
                    <a:pt x="254000" y="1270"/>
                    <a:pt x="267970" y="0"/>
                    <a:pt x="289560" y="1270"/>
                  </a:cubicBezTo>
                  <a:cubicBezTo>
                    <a:pt x="321310" y="3810"/>
                    <a:pt x="368300" y="11430"/>
                    <a:pt x="401320" y="29210"/>
                  </a:cubicBezTo>
                  <a:cubicBezTo>
                    <a:pt x="434340" y="46990"/>
                    <a:pt x="466090" y="74930"/>
                    <a:pt x="486410" y="105410"/>
                  </a:cubicBezTo>
                  <a:cubicBezTo>
                    <a:pt x="506730" y="135890"/>
                    <a:pt x="520700" y="182880"/>
                    <a:pt x="525780" y="213360"/>
                  </a:cubicBezTo>
                  <a:cubicBezTo>
                    <a:pt x="529590" y="234950"/>
                    <a:pt x="524510" y="270510"/>
                    <a:pt x="524510" y="270510"/>
                  </a:cubicBezTo>
                </a:path>
              </a:pathLst>
            </a:custGeom>
            <a:solidFill>
              <a:srgbClr val="B4CDE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05" name="Group 105"/>
          <p:cNvGrpSpPr/>
          <p:nvPr/>
        </p:nvGrpSpPr>
        <p:grpSpPr>
          <a:xfrm>
            <a:off x="1636736" y="7464158"/>
            <a:ext cx="740155" cy="971201"/>
            <a:chOff x="0" y="0"/>
            <a:chExt cx="699770" cy="918210"/>
          </a:xfrm>
        </p:grpSpPr>
        <p:sp>
          <p:nvSpPr>
            <p:cNvPr id="106" name="Freeform 106"/>
            <p:cNvSpPr/>
            <p:nvPr/>
          </p:nvSpPr>
          <p:spPr>
            <a:xfrm>
              <a:off x="48260" y="44450"/>
              <a:ext cx="604520" cy="825500"/>
            </a:xfrm>
            <a:custGeom>
              <a:avLst/>
              <a:gdLst/>
              <a:ahLst/>
              <a:cxnLst/>
              <a:rect l="l" t="t" r="r" b="b"/>
              <a:pathLst>
                <a:path w="604520" h="825500">
                  <a:moveTo>
                    <a:pt x="570230" y="364490"/>
                  </a:moveTo>
                  <a:cubicBezTo>
                    <a:pt x="495300" y="508000"/>
                    <a:pt x="464820" y="690880"/>
                    <a:pt x="425450" y="746760"/>
                  </a:cubicBezTo>
                  <a:cubicBezTo>
                    <a:pt x="406400" y="774700"/>
                    <a:pt x="384810" y="782320"/>
                    <a:pt x="361950" y="795020"/>
                  </a:cubicBezTo>
                  <a:cubicBezTo>
                    <a:pt x="339090" y="807720"/>
                    <a:pt x="312420" y="816610"/>
                    <a:pt x="287020" y="820420"/>
                  </a:cubicBezTo>
                  <a:cubicBezTo>
                    <a:pt x="261620" y="824230"/>
                    <a:pt x="232410" y="825500"/>
                    <a:pt x="207010" y="820420"/>
                  </a:cubicBezTo>
                  <a:cubicBezTo>
                    <a:pt x="181610" y="815340"/>
                    <a:pt x="154940" y="806450"/>
                    <a:pt x="132080" y="793750"/>
                  </a:cubicBezTo>
                  <a:cubicBezTo>
                    <a:pt x="109220" y="781050"/>
                    <a:pt x="86360" y="764540"/>
                    <a:pt x="68580" y="745490"/>
                  </a:cubicBezTo>
                  <a:cubicBezTo>
                    <a:pt x="50800" y="726440"/>
                    <a:pt x="35560" y="703580"/>
                    <a:pt x="24130" y="679450"/>
                  </a:cubicBezTo>
                  <a:cubicBezTo>
                    <a:pt x="12700" y="655320"/>
                    <a:pt x="5080" y="628650"/>
                    <a:pt x="2540" y="603250"/>
                  </a:cubicBezTo>
                  <a:cubicBezTo>
                    <a:pt x="0" y="576580"/>
                    <a:pt x="0" y="548640"/>
                    <a:pt x="6350" y="523240"/>
                  </a:cubicBezTo>
                  <a:cubicBezTo>
                    <a:pt x="12700" y="497840"/>
                    <a:pt x="22860" y="472440"/>
                    <a:pt x="36830" y="449580"/>
                  </a:cubicBezTo>
                  <a:cubicBezTo>
                    <a:pt x="50800" y="426720"/>
                    <a:pt x="68580" y="405130"/>
                    <a:pt x="88900" y="388620"/>
                  </a:cubicBezTo>
                  <a:cubicBezTo>
                    <a:pt x="109220" y="372110"/>
                    <a:pt x="132080" y="358140"/>
                    <a:pt x="156210" y="347980"/>
                  </a:cubicBezTo>
                  <a:cubicBezTo>
                    <a:pt x="180340" y="337820"/>
                    <a:pt x="208280" y="331470"/>
                    <a:pt x="234950" y="330200"/>
                  </a:cubicBezTo>
                  <a:cubicBezTo>
                    <a:pt x="261620" y="328930"/>
                    <a:pt x="288290" y="331470"/>
                    <a:pt x="313690" y="339090"/>
                  </a:cubicBezTo>
                  <a:cubicBezTo>
                    <a:pt x="339090" y="346710"/>
                    <a:pt x="364490" y="358140"/>
                    <a:pt x="386080" y="373380"/>
                  </a:cubicBezTo>
                  <a:cubicBezTo>
                    <a:pt x="407670" y="388620"/>
                    <a:pt x="429260" y="407670"/>
                    <a:pt x="444500" y="427990"/>
                  </a:cubicBezTo>
                  <a:cubicBezTo>
                    <a:pt x="461010" y="449580"/>
                    <a:pt x="472440" y="473710"/>
                    <a:pt x="481330" y="499110"/>
                  </a:cubicBezTo>
                  <a:cubicBezTo>
                    <a:pt x="488950" y="524510"/>
                    <a:pt x="494030" y="551180"/>
                    <a:pt x="494030" y="577850"/>
                  </a:cubicBezTo>
                  <a:cubicBezTo>
                    <a:pt x="494030" y="604520"/>
                    <a:pt x="490220" y="631190"/>
                    <a:pt x="481330" y="656590"/>
                  </a:cubicBezTo>
                  <a:cubicBezTo>
                    <a:pt x="472440" y="680720"/>
                    <a:pt x="459740" y="706120"/>
                    <a:pt x="443230" y="726440"/>
                  </a:cubicBezTo>
                  <a:cubicBezTo>
                    <a:pt x="426720" y="746760"/>
                    <a:pt x="406400" y="765810"/>
                    <a:pt x="384810" y="781050"/>
                  </a:cubicBezTo>
                  <a:cubicBezTo>
                    <a:pt x="363220" y="795020"/>
                    <a:pt x="337820" y="807720"/>
                    <a:pt x="312420" y="814070"/>
                  </a:cubicBezTo>
                  <a:cubicBezTo>
                    <a:pt x="287020" y="820420"/>
                    <a:pt x="259080" y="824230"/>
                    <a:pt x="233680" y="822960"/>
                  </a:cubicBezTo>
                  <a:cubicBezTo>
                    <a:pt x="207010" y="821690"/>
                    <a:pt x="180340" y="815340"/>
                    <a:pt x="156210" y="805180"/>
                  </a:cubicBezTo>
                  <a:cubicBezTo>
                    <a:pt x="132080" y="795020"/>
                    <a:pt x="107950" y="781050"/>
                    <a:pt x="87630" y="764540"/>
                  </a:cubicBezTo>
                  <a:cubicBezTo>
                    <a:pt x="67310" y="748030"/>
                    <a:pt x="49530" y="726440"/>
                    <a:pt x="35560" y="703580"/>
                  </a:cubicBezTo>
                  <a:cubicBezTo>
                    <a:pt x="21590" y="680720"/>
                    <a:pt x="11430" y="654050"/>
                    <a:pt x="6350" y="628650"/>
                  </a:cubicBezTo>
                  <a:cubicBezTo>
                    <a:pt x="1270" y="603250"/>
                    <a:pt x="0" y="575310"/>
                    <a:pt x="2540" y="549910"/>
                  </a:cubicBezTo>
                  <a:cubicBezTo>
                    <a:pt x="5080" y="523240"/>
                    <a:pt x="12700" y="496570"/>
                    <a:pt x="24130" y="472440"/>
                  </a:cubicBezTo>
                  <a:cubicBezTo>
                    <a:pt x="35560" y="448310"/>
                    <a:pt x="71120" y="408940"/>
                    <a:pt x="68580" y="406400"/>
                  </a:cubicBezTo>
                  <a:cubicBezTo>
                    <a:pt x="67310" y="405130"/>
                    <a:pt x="39370" y="439420"/>
                    <a:pt x="34290" y="435610"/>
                  </a:cubicBezTo>
                  <a:cubicBezTo>
                    <a:pt x="22860" y="427990"/>
                    <a:pt x="81280" y="261620"/>
                    <a:pt x="113030" y="196850"/>
                  </a:cubicBezTo>
                  <a:cubicBezTo>
                    <a:pt x="137160" y="147320"/>
                    <a:pt x="171450" y="101600"/>
                    <a:pt x="196850" y="73660"/>
                  </a:cubicBezTo>
                  <a:cubicBezTo>
                    <a:pt x="213360" y="57150"/>
                    <a:pt x="226060" y="48260"/>
                    <a:pt x="242570" y="38100"/>
                  </a:cubicBezTo>
                  <a:cubicBezTo>
                    <a:pt x="259080" y="27940"/>
                    <a:pt x="273050" y="19050"/>
                    <a:pt x="294640" y="13970"/>
                  </a:cubicBezTo>
                  <a:cubicBezTo>
                    <a:pt x="325120" y="6350"/>
                    <a:pt x="372110" y="0"/>
                    <a:pt x="408940" y="6350"/>
                  </a:cubicBezTo>
                  <a:cubicBezTo>
                    <a:pt x="445770" y="12700"/>
                    <a:pt x="483870" y="30480"/>
                    <a:pt x="513080" y="53340"/>
                  </a:cubicBezTo>
                  <a:cubicBezTo>
                    <a:pt x="542290" y="76200"/>
                    <a:pt x="568960" y="114300"/>
                    <a:pt x="582930" y="142240"/>
                  </a:cubicBezTo>
                  <a:cubicBezTo>
                    <a:pt x="593090" y="162560"/>
                    <a:pt x="598170" y="176530"/>
                    <a:pt x="600710" y="198120"/>
                  </a:cubicBezTo>
                  <a:cubicBezTo>
                    <a:pt x="604520" y="228600"/>
                    <a:pt x="601980" y="280670"/>
                    <a:pt x="594360" y="311150"/>
                  </a:cubicBezTo>
                  <a:cubicBezTo>
                    <a:pt x="589280" y="332740"/>
                    <a:pt x="570230" y="364490"/>
                    <a:pt x="570230" y="364490"/>
                  </a:cubicBezTo>
                </a:path>
              </a:pathLst>
            </a:custGeom>
            <a:solidFill>
              <a:srgbClr val="B4CDE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07" name="Group 107"/>
          <p:cNvGrpSpPr/>
          <p:nvPr/>
        </p:nvGrpSpPr>
        <p:grpSpPr>
          <a:xfrm>
            <a:off x="1505093" y="4197269"/>
            <a:ext cx="775080" cy="2443451"/>
            <a:chOff x="0" y="0"/>
            <a:chExt cx="732790" cy="2310130"/>
          </a:xfrm>
        </p:grpSpPr>
        <p:sp>
          <p:nvSpPr>
            <p:cNvPr id="108" name="Freeform 108"/>
            <p:cNvSpPr/>
            <p:nvPr/>
          </p:nvSpPr>
          <p:spPr>
            <a:xfrm>
              <a:off x="38100" y="46990"/>
              <a:ext cx="662940" cy="2213610"/>
            </a:xfrm>
            <a:custGeom>
              <a:avLst/>
              <a:gdLst/>
              <a:ahLst/>
              <a:cxnLst/>
              <a:rect l="l" t="t" r="r" b="b"/>
              <a:pathLst>
                <a:path w="662940" h="2213610">
                  <a:moveTo>
                    <a:pt x="581660" y="179070"/>
                  </a:moveTo>
                  <a:cubicBezTo>
                    <a:pt x="619760" y="322580"/>
                    <a:pt x="631190" y="421640"/>
                    <a:pt x="637540" y="501650"/>
                  </a:cubicBezTo>
                  <a:cubicBezTo>
                    <a:pt x="643890" y="581660"/>
                    <a:pt x="662940" y="662940"/>
                    <a:pt x="643890" y="745490"/>
                  </a:cubicBezTo>
                  <a:cubicBezTo>
                    <a:pt x="622300" y="840740"/>
                    <a:pt x="502920" y="942340"/>
                    <a:pt x="492760" y="1036320"/>
                  </a:cubicBezTo>
                  <a:cubicBezTo>
                    <a:pt x="483870" y="1118870"/>
                    <a:pt x="539750" y="1176020"/>
                    <a:pt x="556260" y="1277620"/>
                  </a:cubicBezTo>
                  <a:cubicBezTo>
                    <a:pt x="582930" y="1443990"/>
                    <a:pt x="600710" y="1826260"/>
                    <a:pt x="594360" y="1943100"/>
                  </a:cubicBezTo>
                  <a:cubicBezTo>
                    <a:pt x="591820" y="1985010"/>
                    <a:pt x="589280" y="2001520"/>
                    <a:pt x="580390" y="2028190"/>
                  </a:cubicBezTo>
                  <a:cubicBezTo>
                    <a:pt x="571500" y="2054860"/>
                    <a:pt x="557530" y="2082800"/>
                    <a:pt x="539750" y="2105660"/>
                  </a:cubicBezTo>
                  <a:cubicBezTo>
                    <a:pt x="521970" y="2128520"/>
                    <a:pt x="500380" y="2150110"/>
                    <a:pt x="476250" y="2166620"/>
                  </a:cubicBezTo>
                  <a:cubicBezTo>
                    <a:pt x="452120" y="2183130"/>
                    <a:pt x="425450" y="2195830"/>
                    <a:pt x="397510" y="2203450"/>
                  </a:cubicBezTo>
                  <a:cubicBezTo>
                    <a:pt x="369570" y="2211070"/>
                    <a:pt x="340360" y="2213610"/>
                    <a:pt x="311150" y="2212340"/>
                  </a:cubicBezTo>
                  <a:cubicBezTo>
                    <a:pt x="281940" y="2211070"/>
                    <a:pt x="251460" y="2203450"/>
                    <a:pt x="224790" y="2193290"/>
                  </a:cubicBezTo>
                  <a:cubicBezTo>
                    <a:pt x="198120" y="2183130"/>
                    <a:pt x="171450" y="2167890"/>
                    <a:pt x="149860" y="2148840"/>
                  </a:cubicBezTo>
                  <a:cubicBezTo>
                    <a:pt x="128270" y="2129790"/>
                    <a:pt x="109220" y="2105660"/>
                    <a:pt x="93980" y="2081530"/>
                  </a:cubicBezTo>
                  <a:cubicBezTo>
                    <a:pt x="78740" y="2057400"/>
                    <a:pt x="67310" y="2029460"/>
                    <a:pt x="60960" y="2001520"/>
                  </a:cubicBezTo>
                  <a:cubicBezTo>
                    <a:pt x="54610" y="1973580"/>
                    <a:pt x="53340" y="1943100"/>
                    <a:pt x="57150" y="1913890"/>
                  </a:cubicBezTo>
                  <a:cubicBezTo>
                    <a:pt x="60960" y="1885950"/>
                    <a:pt x="68580" y="1855470"/>
                    <a:pt x="80010" y="1830070"/>
                  </a:cubicBezTo>
                  <a:cubicBezTo>
                    <a:pt x="92710" y="1803400"/>
                    <a:pt x="109220" y="1779270"/>
                    <a:pt x="129540" y="1757680"/>
                  </a:cubicBezTo>
                  <a:cubicBezTo>
                    <a:pt x="148590" y="1737360"/>
                    <a:pt x="172720" y="1718310"/>
                    <a:pt x="198120" y="1704340"/>
                  </a:cubicBezTo>
                  <a:cubicBezTo>
                    <a:pt x="223520" y="1690370"/>
                    <a:pt x="252730" y="1681480"/>
                    <a:pt x="280670" y="1676400"/>
                  </a:cubicBezTo>
                  <a:cubicBezTo>
                    <a:pt x="308610" y="1671320"/>
                    <a:pt x="340360" y="1671320"/>
                    <a:pt x="368300" y="1676400"/>
                  </a:cubicBezTo>
                  <a:cubicBezTo>
                    <a:pt x="396240" y="1681480"/>
                    <a:pt x="425450" y="1690370"/>
                    <a:pt x="450850" y="1704340"/>
                  </a:cubicBezTo>
                  <a:cubicBezTo>
                    <a:pt x="476250" y="1717040"/>
                    <a:pt x="500380" y="1736090"/>
                    <a:pt x="520700" y="1756410"/>
                  </a:cubicBezTo>
                  <a:cubicBezTo>
                    <a:pt x="541020" y="1776730"/>
                    <a:pt x="558800" y="1802130"/>
                    <a:pt x="570230" y="1828800"/>
                  </a:cubicBezTo>
                  <a:cubicBezTo>
                    <a:pt x="582930" y="1855470"/>
                    <a:pt x="590550" y="1884680"/>
                    <a:pt x="593090" y="1913890"/>
                  </a:cubicBezTo>
                  <a:cubicBezTo>
                    <a:pt x="595630" y="1941830"/>
                    <a:pt x="595630" y="1972310"/>
                    <a:pt x="589280" y="2000250"/>
                  </a:cubicBezTo>
                  <a:cubicBezTo>
                    <a:pt x="582930" y="2028190"/>
                    <a:pt x="571500" y="2056130"/>
                    <a:pt x="556260" y="2081530"/>
                  </a:cubicBezTo>
                  <a:cubicBezTo>
                    <a:pt x="541020" y="2105660"/>
                    <a:pt x="521970" y="2129790"/>
                    <a:pt x="500380" y="2148840"/>
                  </a:cubicBezTo>
                  <a:cubicBezTo>
                    <a:pt x="478790" y="2167890"/>
                    <a:pt x="452120" y="2183130"/>
                    <a:pt x="425450" y="2193290"/>
                  </a:cubicBezTo>
                  <a:cubicBezTo>
                    <a:pt x="398780" y="2203450"/>
                    <a:pt x="368300" y="2211070"/>
                    <a:pt x="339090" y="2212340"/>
                  </a:cubicBezTo>
                  <a:cubicBezTo>
                    <a:pt x="309880" y="2213610"/>
                    <a:pt x="280670" y="2211070"/>
                    <a:pt x="252730" y="2203450"/>
                  </a:cubicBezTo>
                  <a:cubicBezTo>
                    <a:pt x="224790" y="2195830"/>
                    <a:pt x="198120" y="2183130"/>
                    <a:pt x="173990" y="2166620"/>
                  </a:cubicBezTo>
                  <a:cubicBezTo>
                    <a:pt x="149860" y="2150110"/>
                    <a:pt x="128270" y="2128520"/>
                    <a:pt x="110490" y="2105660"/>
                  </a:cubicBezTo>
                  <a:cubicBezTo>
                    <a:pt x="92710" y="2082800"/>
                    <a:pt x="77470" y="2056130"/>
                    <a:pt x="68580" y="2029460"/>
                  </a:cubicBezTo>
                  <a:cubicBezTo>
                    <a:pt x="59690" y="2002790"/>
                    <a:pt x="46990" y="1957070"/>
                    <a:pt x="54610" y="1943100"/>
                  </a:cubicBezTo>
                  <a:cubicBezTo>
                    <a:pt x="58420" y="1936750"/>
                    <a:pt x="68580" y="1943100"/>
                    <a:pt x="73660" y="1934210"/>
                  </a:cubicBezTo>
                  <a:cubicBezTo>
                    <a:pt x="105410" y="1879600"/>
                    <a:pt x="0" y="1295400"/>
                    <a:pt x="12700" y="1104900"/>
                  </a:cubicBezTo>
                  <a:cubicBezTo>
                    <a:pt x="20320" y="1003300"/>
                    <a:pt x="40640" y="951230"/>
                    <a:pt x="62230" y="875030"/>
                  </a:cubicBezTo>
                  <a:cubicBezTo>
                    <a:pt x="83820" y="796290"/>
                    <a:pt x="130810" y="721360"/>
                    <a:pt x="144780" y="641350"/>
                  </a:cubicBezTo>
                  <a:cubicBezTo>
                    <a:pt x="158750" y="560070"/>
                    <a:pt x="151130" y="461010"/>
                    <a:pt x="143510" y="389890"/>
                  </a:cubicBezTo>
                  <a:cubicBezTo>
                    <a:pt x="138430" y="335280"/>
                    <a:pt x="116840" y="284480"/>
                    <a:pt x="114300" y="247650"/>
                  </a:cubicBezTo>
                  <a:cubicBezTo>
                    <a:pt x="113030" y="224790"/>
                    <a:pt x="115570" y="209550"/>
                    <a:pt x="119380" y="190500"/>
                  </a:cubicBezTo>
                  <a:cubicBezTo>
                    <a:pt x="123190" y="171450"/>
                    <a:pt x="127000" y="154940"/>
                    <a:pt x="138430" y="135890"/>
                  </a:cubicBezTo>
                  <a:cubicBezTo>
                    <a:pt x="153670" y="109220"/>
                    <a:pt x="187960" y="68580"/>
                    <a:pt x="212090" y="48260"/>
                  </a:cubicBezTo>
                  <a:cubicBezTo>
                    <a:pt x="228600" y="34290"/>
                    <a:pt x="241300" y="27940"/>
                    <a:pt x="261620" y="20320"/>
                  </a:cubicBezTo>
                  <a:cubicBezTo>
                    <a:pt x="290830" y="10160"/>
                    <a:pt x="337820" y="0"/>
                    <a:pt x="374650" y="3810"/>
                  </a:cubicBezTo>
                  <a:cubicBezTo>
                    <a:pt x="411480" y="7620"/>
                    <a:pt x="455930" y="26670"/>
                    <a:pt x="482600" y="41910"/>
                  </a:cubicBezTo>
                  <a:cubicBezTo>
                    <a:pt x="501650" y="53340"/>
                    <a:pt x="513080" y="62230"/>
                    <a:pt x="527050" y="78740"/>
                  </a:cubicBezTo>
                  <a:cubicBezTo>
                    <a:pt x="547370" y="102870"/>
                    <a:pt x="581660" y="179070"/>
                    <a:pt x="581660" y="179070"/>
                  </a:cubicBezTo>
                </a:path>
              </a:pathLst>
            </a:custGeom>
            <a:solidFill>
              <a:srgbClr val="B4CDE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09" name="Group 109"/>
          <p:cNvGrpSpPr/>
          <p:nvPr/>
        </p:nvGrpSpPr>
        <p:grpSpPr>
          <a:xfrm>
            <a:off x="2461518" y="3539055"/>
            <a:ext cx="2236583" cy="1859118"/>
            <a:chOff x="0" y="0"/>
            <a:chExt cx="2114550" cy="1757680"/>
          </a:xfrm>
        </p:grpSpPr>
        <p:sp>
          <p:nvSpPr>
            <p:cNvPr id="110" name="Freeform 110"/>
            <p:cNvSpPr/>
            <p:nvPr/>
          </p:nvSpPr>
          <p:spPr>
            <a:xfrm>
              <a:off x="43180" y="46990"/>
              <a:ext cx="2024380" cy="1662430"/>
            </a:xfrm>
            <a:custGeom>
              <a:avLst/>
              <a:gdLst/>
              <a:ahLst/>
              <a:cxnLst/>
              <a:rect l="l" t="t" r="r" b="b"/>
              <a:pathLst>
                <a:path w="2024380" h="1662430">
                  <a:moveTo>
                    <a:pt x="424180" y="86360"/>
                  </a:moveTo>
                  <a:cubicBezTo>
                    <a:pt x="605790" y="242570"/>
                    <a:pt x="892810" y="231140"/>
                    <a:pt x="1024890" y="288290"/>
                  </a:cubicBezTo>
                  <a:cubicBezTo>
                    <a:pt x="1121410" y="328930"/>
                    <a:pt x="1221740" y="401320"/>
                    <a:pt x="1252220" y="448310"/>
                  </a:cubicBezTo>
                  <a:cubicBezTo>
                    <a:pt x="1267460" y="471170"/>
                    <a:pt x="1256030" y="488950"/>
                    <a:pt x="1263650" y="513080"/>
                  </a:cubicBezTo>
                  <a:cubicBezTo>
                    <a:pt x="1273810" y="546100"/>
                    <a:pt x="1308100" y="591820"/>
                    <a:pt x="1316990" y="624840"/>
                  </a:cubicBezTo>
                  <a:cubicBezTo>
                    <a:pt x="1323340" y="647700"/>
                    <a:pt x="1324610" y="662940"/>
                    <a:pt x="1322070" y="687070"/>
                  </a:cubicBezTo>
                  <a:cubicBezTo>
                    <a:pt x="1318260" y="720090"/>
                    <a:pt x="1303020" y="775970"/>
                    <a:pt x="1287780" y="806450"/>
                  </a:cubicBezTo>
                  <a:cubicBezTo>
                    <a:pt x="1277620" y="828040"/>
                    <a:pt x="1268730" y="840740"/>
                    <a:pt x="1250950" y="857250"/>
                  </a:cubicBezTo>
                  <a:cubicBezTo>
                    <a:pt x="1226820" y="880110"/>
                    <a:pt x="1184910" y="910590"/>
                    <a:pt x="1146810" y="923290"/>
                  </a:cubicBezTo>
                  <a:cubicBezTo>
                    <a:pt x="1108710" y="935990"/>
                    <a:pt x="1056640" y="937260"/>
                    <a:pt x="1022350" y="933450"/>
                  </a:cubicBezTo>
                  <a:cubicBezTo>
                    <a:pt x="998220" y="930910"/>
                    <a:pt x="984250" y="927100"/>
                    <a:pt x="962660" y="916940"/>
                  </a:cubicBezTo>
                  <a:cubicBezTo>
                    <a:pt x="932180" y="901700"/>
                    <a:pt x="906780" y="862330"/>
                    <a:pt x="863600" y="842010"/>
                  </a:cubicBezTo>
                  <a:cubicBezTo>
                    <a:pt x="801370" y="814070"/>
                    <a:pt x="676910" y="831850"/>
                    <a:pt x="612140" y="788670"/>
                  </a:cubicBezTo>
                  <a:cubicBezTo>
                    <a:pt x="549910" y="746760"/>
                    <a:pt x="505460" y="642620"/>
                    <a:pt x="477520" y="589280"/>
                  </a:cubicBezTo>
                  <a:cubicBezTo>
                    <a:pt x="461010" y="557530"/>
                    <a:pt x="450850" y="534670"/>
                    <a:pt x="445770" y="509270"/>
                  </a:cubicBezTo>
                  <a:cubicBezTo>
                    <a:pt x="440690" y="487680"/>
                    <a:pt x="439420" y="469900"/>
                    <a:pt x="441960" y="445770"/>
                  </a:cubicBezTo>
                  <a:cubicBezTo>
                    <a:pt x="445770" y="411480"/>
                    <a:pt x="458470" y="359410"/>
                    <a:pt x="480060" y="323850"/>
                  </a:cubicBezTo>
                  <a:cubicBezTo>
                    <a:pt x="501650" y="288290"/>
                    <a:pt x="534670" y="255270"/>
                    <a:pt x="570230" y="233680"/>
                  </a:cubicBezTo>
                  <a:cubicBezTo>
                    <a:pt x="605790" y="212090"/>
                    <a:pt x="651510" y="199390"/>
                    <a:pt x="692150" y="196850"/>
                  </a:cubicBezTo>
                  <a:cubicBezTo>
                    <a:pt x="734060" y="194310"/>
                    <a:pt x="779780" y="203200"/>
                    <a:pt x="817880" y="219710"/>
                  </a:cubicBezTo>
                  <a:cubicBezTo>
                    <a:pt x="855980" y="236220"/>
                    <a:pt x="892810" y="265430"/>
                    <a:pt x="918210" y="298450"/>
                  </a:cubicBezTo>
                  <a:cubicBezTo>
                    <a:pt x="943610" y="330200"/>
                    <a:pt x="979170" y="406400"/>
                    <a:pt x="969010" y="414020"/>
                  </a:cubicBezTo>
                  <a:cubicBezTo>
                    <a:pt x="952500" y="426720"/>
                    <a:pt x="695960" y="223520"/>
                    <a:pt x="706120" y="204470"/>
                  </a:cubicBezTo>
                  <a:cubicBezTo>
                    <a:pt x="713740" y="187960"/>
                    <a:pt x="858520" y="234950"/>
                    <a:pt x="933450" y="261620"/>
                  </a:cubicBezTo>
                  <a:cubicBezTo>
                    <a:pt x="1010920" y="289560"/>
                    <a:pt x="1089660" y="320040"/>
                    <a:pt x="1164590" y="368300"/>
                  </a:cubicBezTo>
                  <a:cubicBezTo>
                    <a:pt x="1249680" y="422910"/>
                    <a:pt x="1358900" y="500380"/>
                    <a:pt x="1412240" y="580390"/>
                  </a:cubicBezTo>
                  <a:cubicBezTo>
                    <a:pt x="1457960" y="648970"/>
                    <a:pt x="1437640" y="753110"/>
                    <a:pt x="1485900" y="808990"/>
                  </a:cubicBezTo>
                  <a:cubicBezTo>
                    <a:pt x="1534160" y="864870"/>
                    <a:pt x="1634490" y="869950"/>
                    <a:pt x="1700530" y="916940"/>
                  </a:cubicBezTo>
                  <a:cubicBezTo>
                    <a:pt x="1770380" y="967740"/>
                    <a:pt x="1838960" y="1037590"/>
                    <a:pt x="1892300" y="1107440"/>
                  </a:cubicBezTo>
                  <a:cubicBezTo>
                    <a:pt x="1943100" y="1173480"/>
                    <a:pt x="1997710" y="1264920"/>
                    <a:pt x="2014220" y="1323340"/>
                  </a:cubicBezTo>
                  <a:cubicBezTo>
                    <a:pt x="2024380" y="1358900"/>
                    <a:pt x="2021840" y="1384300"/>
                    <a:pt x="2018030" y="1413510"/>
                  </a:cubicBezTo>
                  <a:cubicBezTo>
                    <a:pt x="2014220" y="1442720"/>
                    <a:pt x="2006600" y="1474470"/>
                    <a:pt x="1993900" y="1501140"/>
                  </a:cubicBezTo>
                  <a:cubicBezTo>
                    <a:pt x="1981200" y="1527810"/>
                    <a:pt x="1963420" y="1553210"/>
                    <a:pt x="1943100" y="1574800"/>
                  </a:cubicBezTo>
                  <a:cubicBezTo>
                    <a:pt x="1922780" y="1596390"/>
                    <a:pt x="1897380" y="1615440"/>
                    <a:pt x="1870710" y="1629410"/>
                  </a:cubicBezTo>
                  <a:cubicBezTo>
                    <a:pt x="1844040" y="1643380"/>
                    <a:pt x="1814830" y="1652270"/>
                    <a:pt x="1785620" y="1657350"/>
                  </a:cubicBezTo>
                  <a:cubicBezTo>
                    <a:pt x="1756410" y="1662430"/>
                    <a:pt x="1724660" y="1662430"/>
                    <a:pt x="1695450" y="1657350"/>
                  </a:cubicBezTo>
                  <a:cubicBezTo>
                    <a:pt x="1666240" y="1652270"/>
                    <a:pt x="1637030" y="1642110"/>
                    <a:pt x="1610360" y="1628140"/>
                  </a:cubicBezTo>
                  <a:cubicBezTo>
                    <a:pt x="1583690" y="1614170"/>
                    <a:pt x="1558290" y="1593850"/>
                    <a:pt x="1537970" y="1572260"/>
                  </a:cubicBezTo>
                  <a:cubicBezTo>
                    <a:pt x="1517650" y="1550670"/>
                    <a:pt x="1501140" y="1525270"/>
                    <a:pt x="1488440" y="1498600"/>
                  </a:cubicBezTo>
                  <a:cubicBezTo>
                    <a:pt x="1475740" y="1471930"/>
                    <a:pt x="1466850" y="1440180"/>
                    <a:pt x="1464310" y="1410970"/>
                  </a:cubicBezTo>
                  <a:cubicBezTo>
                    <a:pt x="1461770" y="1381760"/>
                    <a:pt x="1463040" y="1350010"/>
                    <a:pt x="1469390" y="1320800"/>
                  </a:cubicBezTo>
                  <a:cubicBezTo>
                    <a:pt x="1475740" y="1291590"/>
                    <a:pt x="1488440" y="1262380"/>
                    <a:pt x="1503680" y="1236980"/>
                  </a:cubicBezTo>
                  <a:cubicBezTo>
                    <a:pt x="1518920" y="1211580"/>
                    <a:pt x="1539240" y="1188720"/>
                    <a:pt x="1562100" y="1169670"/>
                  </a:cubicBezTo>
                  <a:cubicBezTo>
                    <a:pt x="1584960" y="1150620"/>
                    <a:pt x="1611630" y="1134110"/>
                    <a:pt x="1639570" y="1122680"/>
                  </a:cubicBezTo>
                  <a:cubicBezTo>
                    <a:pt x="1667510" y="1111250"/>
                    <a:pt x="1699260" y="1104900"/>
                    <a:pt x="1728470" y="1103630"/>
                  </a:cubicBezTo>
                  <a:cubicBezTo>
                    <a:pt x="1757680" y="1102360"/>
                    <a:pt x="1789430" y="1107440"/>
                    <a:pt x="1817370" y="1115060"/>
                  </a:cubicBezTo>
                  <a:cubicBezTo>
                    <a:pt x="1845310" y="1122680"/>
                    <a:pt x="1874520" y="1136650"/>
                    <a:pt x="1898650" y="1153160"/>
                  </a:cubicBezTo>
                  <a:cubicBezTo>
                    <a:pt x="1922780" y="1169670"/>
                    <a:pt x="1946910" y="1191260"/>
                    <a:pt x="1964690" y="1215390"/>
                  </a:cubicBezTo>
                  <a:cubicBezTo>
                    <a:pt x="1982470" y="1239520"/>
                    <a:pt x="1997710" y="1267460"/>
                    <a:pt x="2006600" y="1295400"/>
                  </a:cubicBezTo>
                  <a:cubicBezTo>
                    <a:pt x="2015490" y="1323340"/>
                    <a:pt x="2020570" y="1355090"/>
                    <a:pt x="2020570" y="1384300"/>
                  </a:cubicBezTo>
                  <a:cubicBezTo>
                    <a:pt x="2020570" y="1413510"/>
                    <a:pt x="2015490" y="1445260"/>
                    <a:pt x="2005330" y="1473200"/>
                  </a:cubicBezTo>
                  <a:cubicBezTo>
                    <a:pt x="1995170" y="1501140"/>
                    <a:pt x="1979930" y="1529080"/>
                    <a:pt x="1962150" y="1551940"/>
                  </a:cubicBezTo>
                  <a:cubicBezTo>
                    <a:pt x="1944370" y="1576070"/>
                    <a:pt x="1920240" y="1597660"/>
                    <a:pt x="1896110" y="1614170"/>
                  </a:cubicBezTo>
                  <a:cubicBezTo>
                    <a:pt x="1871980" y="1630680"/>
                    <a:pt x="1842770" y="1643380"/>
                    <a:pt x="1814830" y="1651000"/>
                  </a:cubicBezTo>
                  <a:cubicBezTo>
                    <a:pt x="1785620" y="1658620"/>
                    <a:pt x="1753870" y="1661160"/>
                    <a:pt x="1724660" y="1659890"/>
                  </a:cubicBezTo>
                  <a:cubicBezTo>
                    <a:pt x="1695450" y="1658620"/>
                    <a:pt x="1664970" y="1652270"/>
                    <a:pt x="1637030" y="1640840"/>
                  </a:cubicBezTo>
                  <a:cubicBezTo>
                    <a:pt x="1609090" y="1629410"/>
                    <a:pt x="1582420" y="1612900"/>
                    <a:pt x="1559560" y="1593850"/>
                  </a:cubicBezTo>
                  <a:cubicBezTo>
                    <a:pt x="1536700" y="1574800"/>
                    <a:pt x="1517650" y="1550670"/>
                    <a:pt x="1502410" y="1525270"/>
                  </a:cubicBezTo>
                  <a:cubicBezTo>
                    <a:pt x="1487170" y="1499870"/>
                    <a:pt x="1477010" y="1440180"/>
                    <a:pt x="1469390" y="1440180"/>
                  </a:cubicBezTo>
                  <a:cubicBezTo>
                    <a:pt x="1465580" y="1440180"/>
                    <a:pt x="1466850" y="1456690"/>
                    <a:pt x="1461770" y="1457960"/>
                  </a:cubicBezTo>
                  <a:cubicBezTo>
                    <a:pt x="1443990" y="1460500"/>
                    <a:pt x="1370330" y="1330960"/>
                    <a:pt x="1310640" y="1276350"/>
                  </a:cubicBezTo>
                  <a:cubicBezTo>
                    <a:pt x="1245870" y="1216660"/>
                    <a:pt x="1144270" y="1187450"/>
                    <a:pt x="1082040" y="1118870"/>
                  </a:cubicBezTo>
                  <a:cubicBezTo>
                    <a:pt x="1016000" y="1046480"/>
                    <a:pt x="1007110" y="935990"/>
                    <a:pt x="928370" y="849630"/>
                  </a:cubicBezTo>
                  <a:cubicBezTo>
                    <a:pt x="820420" y="730250"/>
                    <a:pt x="488950" y="585470"/>
                    <a:pt x="445770" y="509270"/>
                  </a:cubicBezTo>
                  <a:cubicBezTo>
                    <a:pt x="431800" y="483870"/>
                    <a:pt x="439420" y="469900"/>
                    <a:pt x="441960" y="445770"/>
                  </a:cubicBezTo>
                  <a:cubicBezTo>
                    <a:pt x="445770" y="411480"/>
                    <a:pt x="458470" y="359410"/>
                    <a:pt x="480060" y="323850"/>
                  </a:cubicBezTo>
                  <a:cubicBezTo>
                    <a:pt x="501650" y="288290"/>
                    <a:pt x="534670" y="255270"/>
                    <a:pt x="570230" y="233680"/>
                  </a:cubicBezTo>
                  <a:cubicBezTo>
                    <a:pt x="605790" y="212090"/>
                    <a:pt x="651510" y="199390"/>
                    <a:pt x="692150" y="196850"/>
                  </a:cubicBezTo>
                  <a:cubicBezTo>
                    <a:pt x="734060" y="194310"/>
                    <a:pt x="779780" y="203200"/>
                    <a:pt x="817880" y="219710"/>
                  </a:cubicBezTo>
                  <a:cubicBezTo>
                    <a:pt x="854710" y="236220"/>
                    <a:pt x="891540" y="266700"/>
                    <a:pt x="916940" y="298450"/>
                  </a:cubicBezTo>
                  <a:cubicBezTo>
                    <a:pt x="942340" y="331470"/>
                    <a:pt x="943610" y="401320"/>
                    <a:pt x="969010" y="414020"/>
                  </a:cubicBezTo>
                  <a:cubicBezTo>
                    <a:pt x="988060" y="422910"/>
                    <a:pt x="1009650" y="392430"/>
                    <a:pt x="1038860" y="396240"/>
                  </a:cubicBezTo>
                  <a:cubicBezTo>
                    <a:pt x="1093470" y="402590"/>
                    <a:pt x="1224280" y="476250"/>
                    <a:pt x="1263650" y="513080"/>
                  </a:cubicBezTo>
                  <a:cubicBezTo>
                    <a:pt x="1283970" y="530860"/>
                    <a:pt x="1287780" y="547370"/>
                    <a:pt x="1296670" y="566420"/>
                  </a:cubicBezTo>
                  <a:cubicBezTo>
                    <a:pt x="1305560" y="585470"/>
                    <a:pt x="1313180" y="600710"/>
                    <a:pt x="1316990" y="624840"/>
                  </a:cubicBezTo>
                  <a:cubicBezTo>
                    <a:pt x="1322070" y="657860"/>
                    <a:pt x="1323340" y="709930"/>
                    <a:pt x="1311910" y="749300"/>
                  </a:cubicBezTo>
                  <a:cubicBezTo>
                    <a:pt x="1300480" y="787400"/>
                    <a:pt x="1278890" y="828040"/>
                    <a:pt x="1250950" y="857250"/>
                  </a:cubicBezTo>
                  <a:cubicBezTo>
                    <a:pt x="1223010" y="886460"/>
                    <a:pt x="1184910" y="910590"/>
                    <a:pt x="1146810" y="923290"/>
                  </a:cubicBezTo>
                  <a:cubicBezTo>
                    <a:pt x="1108710" y="935990"/>
                    <a:pt x="1061720" y="939800"/>
                    <a:pt x="1022350" y="933450"/>
                  </a:cubicBezTo>
                  <a:cubicBezTo>
                    <a:pt x="982980" y="927100"/>
                    <a:pt x="935990" y="904240"/>
                    <a:pt x="908050" y="885190"/>
                  </a:cubicBezTo>
                  <a:cubicBezTo>
                    <a:pt x="887730" y="872490"/>
                    <a:pt x="875030" y="861060"/>
                    <a:pt x="863600" y="842010"/>
                  </a:cubicBezTo>
                  <a:cubicBezTo>
                    <a:pt x="848360" y="816610"/>
                    <a:pt x="864870" y="758190"/>
                    <a:pt x="838200" y="736600"/>
                  </a:cubicBezTo>
                  <a:cubicBezTo>
                    <a:pt x="797560" y="703580"/>
                    <a:pt x="674370" y="741680"/>
                    <a:pt x="593090" y="728980"/>
                  </a:cubicBezTo>
                  <a:cubicBezTo>
                    <a:pt x="509270" y="716280"/>
                    <a:pt x="416560" y="697230"/>
                    <a:pt x="341630" y="657860"/>
                  </a:cubicBezTo>
                  <a:cubicBezTo>
                    <a:pt x="266700" y="619760"/>
                    <a:pt x="194310" y="547370"/>
                    <a:pt x="143510" y="497840"/>
                  </a:cubicBezTo>
                  <a:cubicBezTo>
                    <a:pt x="106680" y="462280"/>
                    <a:pt x="81280" y="431800"/>
                    <a:pt x="58420" y="396240"/>
                  </a:cubicBezTo>
                  <a:cubicBezTo>
                    <a:pt x="36830" y="363220"/>
                    <a:pt x="15240" y="330200"/>
                    <a:pt x="7620" y="293370"/>
                  </a:cubicBezTo>
                  <a:cubicBezTo>
                    <a:pt x="0" y="257810"/>
                    <a:pt x="3810" y="209550"/>
                    <a:pt x="10160" y="179070"/>
                  </a:cubicBezTo>
                  <a:cubicBezTo>
                    <a:pt x="15240" y="157480"/>
                    <a:pt x="20320" y="144780"/>
                    <a:pt x="31750" y="125730"/>
                  </a:cubicBezTo>
                  <a:cubicBezTo>
                    <a:pt x="48260" y="99060"/>
                    <a:pt x="78740" y="62230"/>
                    <a:pt x="110490" y="41910"/>
                  </a:cubicBezTo>
                  <a:cubicBezTo>
                    <a:pt x="140970" y="21590"/>
                    <a:pt x="181610" y="7620"/>
                    <a:pt x="218440" y="3810"/>
                  </a:cubicBezTo>
                  <a:cubicBezTo>
                    <a:pt x="255270" y="0"/>
                    <a:pt x="297180" y="6350"/>
                    <a:pt x="331470" y="20320"/>
                  </a:cubicBezTo>
                  <a:cubicBezTo>
                    <a:pt x="365760" y="34290"/>
                    <a:pt x="424180" y="86360"/>
                    <a:pt x="424180" y="86360"/>
                  </a:cubicBezTo>
                </a:path>
              </a:pathLst>
            </a:custGeom>
            <a:solidFill>
              <a:srgbClr val="B4CDE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11" name="Group 111"/>
          <p:cNvGrpSpPr/>
          <p:nvPr/>
        </p:nvGrpSpPr>
        <p:grpSpPr>
          <a:xfrm>
            <a:off x="1560168" y="7576995"/>
            <a:ext cx="687766" cy="761647"/>
            <a:chOff x="0" y="0"/>
            <a:chExt cx="650240" cy="720090"/>
          </a:xfrm>
        </p:grpSpPr>
        <p:sp>
          <p:nvSpPr>
            <p:cNvPr id="112" name="Freeform 112"/>
            <p:cNvSpPr/>
            <p:nvPr/>
          </p:nvSpPr>
          <p:spPr>
            <a:xfrm>
              <a:off x="49530" y="49530"/>
              <a:ext cx="554990" cy="622300"/>
            </a:xfrm>
            <a:custGeom>
              <a:avLst/>
              <a:gdLst/>
              <a:ahLst/>
              <a:cxnLst/>
              <a:rect l="l" t="t" r="r" b="b"/>
              <a:pathLst>
                <a:path w="554990" h="622300">
                  <a:moveTo>
                    <a:pt x="538480" y="318770"/>
                  </a:moveTo>
                  <a:cubicBezTo>
                    <a:pt x="486410" y="450850"/>
                    <a:pt x="436880" y="524510"/>
                    <a:pt x="402590" y="557530"/>
                  </a:cubicBezTo>
                  <a:cubicBezTo>
                    <a:pt x="381000" y="579120"/>
                    <a:pt x="360680" y="590550"/>
                    <a:pt x="337820" y="600710"/>
                  </a:cubicBezTo>
                  <a:cubicBezTo>
                    <a:pt x="314960" y="610870"/>
                    <a:pt x="288290" y="617220"/>
                    <a:pt x="262890" y="619760"/>
                  </a:cubicBezTo>
                  <a:cubicBezTo>
                    <a:pt x="237490" y="622300"/>
                    <a:pt x="210820" y="621030"/>
                    <a:pt x="185420" y="614680"/>
                  </a:cubicBezTo>
                  <a:cubicBezTo>
                    <a:pt x="161290" y="608330"/>
                    <a:pt x="135890" y="598170"/>
                    <a:pt x="114300" y="585470"/>
                  </a:cubicBezTo>
                  <a:cubicBezTo>
                    <a:pt x="92710" y="571500"/>
                    <a:pt x="72390" y="553720"/>
                    <a:pt x="55880" y="534670"/>
                  </a:cubicBezTo>
                  <a:cubicBezTo>
                    <a:pt x="39370" y="514350"/>
                    <a:pt x="25400" y="491490"/>
                    <a:pt x="16510" y="467360"/>
                  </a:cubicBezTo>
                  <a:cubicBezTo>
                    <a:pt x="7620" y="443230"/>
                    <a:pt x="2540" y="417830"/>
                    <a:pt x="1270" y="392430"/>
                  </a:cubicBezTo>
                  <a:cubicBezTo>
                    <a:pt x="0" y="367030"/>
                    <a:pt x="2540" y="339090"/>
                    <a:pt x="10160" y="314960"/>
                  </a:cubicBezTo>
                  <a:cubicBezTo>
                    <a:pt x="17780" y="290830"/>
                    <a:pt x="27940" y="265430"/>
                    <a:pt x="43180" y="245110"/>
                  </a:cubicBezTo>
                  <a:cubicBezTo>
                    <a:pt x="57150" y="224790"/>
                    <a:pt x="77470" y="205740"/>
                    <a:pt x="97790" y="190500"/>
                  </a:cubicBezTo>
                  <a:cubicBezTo>
                    <a:pt x="118110" y="175260"/>
                    <a:pt x="142240" y="162560"/>
                    <a:pt x="166370" y="154940"/>
                  </a:cubicBezTo>
                  <a:cubicBezTo>
                    <a:pt x="190500" y="147320"/>
                    <a:pt x="217170" y="143510"/>
                    <a:pt x="242570" y="143510"/>
                  </a:cubicBezTo>
                  <a:cubicBezTo>
                    <a:pt x="267970" y="143510"/>
                    <a:pt x="294640" y="147320"/>
                    <a:pt x="318770" y="156210"/>
                  </a:cubicBezTo>
                  <a:cubicBezTo>
                    <a:pt x="342900" y="163830"/>
                    <a:pt x="365760" y="177800"/>
                    <a:pt x="386080" y="193040"/>
                  </a:cubicBezTo>
                  <a:cubicBezTo>
                    <a:pt x="406400" y="208280"/>
                    <a:pt x="425450" y="228600"/>
                    <a:pt x="439420" y="250190"/>
                  </a:cubicBezTo>
                  <a:cubicBezTo>
                    <a:pt x="453390" y="271780"/>
                    <a:pt x="464820" y="297180"/>
                    <a:pt x="471170" y="321310"/>
                  </a:cubicBezTo>
                  <a:cubicBezTo>
                    <a:pt x="477520" y="345440"/>
                    <a:pt x="480060" y="372110"/>
                    <a:pt x="478790" y="397510"/>
                  </a:cubicBezTo>
                  <a:cubicBezTo>
                    <a:pt x="477520" y="422910"/>
                    <a:pt x="471170" y="449580"/>
                    <a:pt x="461010" y="473710"/>
                  </a:cubicBezTo>
                  <a:cubicBezTo>
                    <a:pt x="450850" y="496570"/>
                    <a:pt x="436880" y="519430"/>
                    <a:pt x="420370" y="538480"/>
                  </a:cubicBezTo>
                  <a:cubicBezTo>
                    <a:pt x="403860" y="557530"/>
                    <a:pt x="382270" y="575310"/>
                    <a:pt x="360680" y="588010"/>
                  </a:cubicBezTo>
                  <a:cubicBezTo>
                    <a:pt x="339090" y="600710"/>
                    <a:pt x="313690" y="610870"/>
                    <a:pt x="288290" y="615950"/>
                  </a:cubicBezTo>
                  <a:cubicBezTo>
                    <a:pt x="262890" y="621030"/>
                    <a:pt x="236220" y="622300"/>
                    <a:pt x="210820" y="619760"/>
                  </a:cubicBezTo>
                  <a:cubicBezTo>
                    <a:pt x="185420" y="617220"/>
                    <a:pt x="160020" y="609600"/>
                    <a:pt x="137160" y="598170"/>
                  </a:cubicBezTo>
                  <a:cubicBezTo>
                    <a:pt x="114300" y="586740"/>
                    <a:pt x="91440" y="571500"/>
                    <a:pt x="73660" y="553720"/>
                  </a:cubicBezTo>
                  <a:cubicBezTo>
                    <a:pt x="54610" y="535940"/>
                    <a:pt x="38100" y="514350"/>
                    <a:pt x="26670" y="491490"/>
                  </a:cubicBezTo>
                  <a:cubicBezTo>
                    <a:pt x="15240" y="468630"/>
                    <a:pt x="7620" y="443230"/>
                    <a:pt x="3810" y="417830"/>
                  </a:cubicBezTo>
                  <a:cubicBezTo>
                    <a:pt x="0" y="392430"/>
                    <a:pt x="0" y="365760"/>
                    <a:pt x="3810" y="340360"/>
                  </a:cubicBezTo>
                  <a:cubicBezTo>
                    <a:pt x="7620" y="314960"/>
                    <a:pt x="16510" y="289560"/>
                    <a:pt x="29210" y="267970"/>
                  </a:cubicBezTo>
                  <a:cubicBezTo>
                    <a:pt x="41910" y="245110"/>
                    <a:pt x="74930" y="205740"/>
                    <a:pt x="77470" y="207010"/>
                  </a:cubicBezTo>
                  <a:cubicBezTo>
                    <a:pt x="78740" y="208280"/>
                    <a:pt x="60960" y="241300"/>
                    <a:pt x="60960" y="241300"/>
                  </a:cubicBezTo>
                  <a:cubicBezTo>
                    <a:pt x="59690" y="241300"/>
                    <a:pt x="99060" y="137160"/>
                    <a:pt x="119380" y="105410"/>
                  </a:cubicBezTo>
                  <a:cubicBezTo>
                    <a:pt x="132080" y="86360"/>
                    <a:pt x="139700" y="76200"/>
                    <a:pt x="156210" y="62230"/>
                  </a:cubicBezTo>
                  <a:cubicBezTo>
                    <a:pt x="180340" y="43180"/>
                    <a:pt x="226060" y="17780"/>
                    <a:pt x="255270" y="8890"/>
                  </a:cubicBezTo>
                  <a:cubicBezTo>
                    <a:pt x="276860" y="2540"/>
                    <a:pt x="290830" y="0"/>
                    <a:pt x="312420" y="1270"/>
                  </a:cubicBezTo>
                  <a:cubicBezTo>
                    <a:pt x="342900" y="2540"/>
                    <a:pt x="389890" y="10160"/>
                    <a:pt x="422910" y="26670"/>
                  </a:cubicBezTo>
                  <a:cubicBezTo>
                    <a:pt x="455930" y="43180"/>
                    <a:pt x="487680" y="69850"/>
                    <a:pt x="509270" y="100330"/>
                  </a:cubicBezTo>
                  <a:cubicBezTo>
                    <a:pt x="530860" y="129540"/>
                    <a:pt x="544830" y="168910"/>
                    <a:pt x="549910" y="205740"/>
                  </a:cubicBezTo>
                  <a:cubicBezTo>
                    <a:pt x="554990" y="242570"/>
                    <a:pt x="538480" y="318770"/>
                    <a:pt x="538480" y="318770"/>
                  </a:cubicBezTo>
                </a:path>
              </a:pathLst>
            </a:custGeom>
            <a:solidFill>
              <a:srgbClr val="B4CDE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13" name="Group 113"/>
          <p:cNvGrpSpPr/>
          <p:nvPr/>
        </p:nvGrpSpPr>
        <p:grpSpPr>
          <a:xfrm>
            <a:off x="1502407" y="4083089"/>
            <a:ext cx="861051" cy="2965992"/>
            <a:chOff x="0" y="0"/>
            <a:chExt cx="814070" cy="2804160"/>
          </a:xfrm>
        </p:grpSpPr>
        <p:sp>
          <p:nvSpPr>
            <p:cNvPr id="114" name="Freeform 114"/>
            <p:cNvSpPr/>
            <p:nvPr/>
          </p:nvSpPr>
          <p:spPr>
            <a:xfrm>
              <a:off x="41910" y="46990"/>
              <a:ext cx="731520" cy="2711450"/>
            </a:xfrm>
            <a:custGeom>
              <a:avLst/>
              <a:gdLst/>
              <a:ahLst/>
              <a:cxnLst/>
              <a:rect l="l" t="t" r="r" b="b"/>
              <a:pathLst>
                <a:path w="731520" h="2711450">
                  <a:moveTo>
                    <a:pt x="528320" y="241300"/>
                  </a:moveTo>
                  <a:cubicBezTo>
                    <a:pt x="546100" y="683260"/>
                    <a:pt x="582930" y="764540"/>
                    <a:pt x="585470" y="850900"/>
                  </a:cubicBezTo>
                  <a:cubicBezTo>
                    <a:pt x="588010" y="933450"/>
                    <a:pt x="557530" y="999490"/>
                    <a:pt x="552450" y="1094740"/>
                  </a:cubicBezTo>
                  <a:cubicBezTo>
                    <a:pt x="546100" y="1229360"/>
                    <a:pt x="567690" y="1447800"/>
                    <a:pt x="567690" y="1581150"/>
                  </a:cubicBezTo>
                  <a:cubicBezTo>
                    <a:pt x="567690" y="1675130"/>
                    <a:pt x="557530" y="1727200"/>
                    <a:pt x="558800" y="1821180"/>
                  </a:cubicBezTo>
                  <a:cubicBezTo>
                    <a:pt x="561340" y="1955800"/>
                    <a:pt x="579120" y="2199640"/>
                    <a:pt x="595630" y="2310130"/>
                  </a:cubicBezTo>
                  <a:cubicBezTo>
                    <a:pt x="604520" y="2367280"/>
                    <a:pt x="623570" y="2402840"/>
                    <a:pt x="624840" y="2438400"/>
                  </a:cubicBezTo>
                  <a:cubicBezTo>
                    <a:pt x="626110" y="2463800"/>
                    <a:pt x="623570" y="2480310"/>
                    <a:pt x="615950" y="2504440"/>
                  </a:cubicBezTo>
                  <a:cubicBezTo>
                    <a:pt x="604520" y="2538730"/>
                    <a:pt x="581660" y="2588260"/>
                    <a:pt x="552450" y="2620010"/>
                  </a:cubicBezTo>
                  <a:cubicBezTo>
                    <a:pt x="523240" y="2651760"/>
                    <a:pt x="482600" y="2678430"/>
                    <a:pt x="441960" y="2692400"/>
                  </a:cubicBezTo>
                  <a:cubicBezTo>
                    <a:pt x="401320" y="2706370"/>
                    <a:pt x="353060" y="2711450"/>
                    <a:pt x="311150" y="2705100"/>
                  </a:cubicBezTo>
                  <a:cubicBezTo>
                    <a:pt x="269240" y="2698750"/>
                    <a:pt x="222250" y="2682240"/>
                    <a:pt x="187960" y="2656840"/>
                  </a:cubicBezTo>
                  <a:cubicBezTo>
                    <a:pt x="153670" y="2632710"/>
                    <a:pt x="120650" y="2600960"/>
                    <a:pt x="102870" y="2556510"/>
                  </a:cubicBezTo>
                  <a:cubicBezTo>
                    <a:pt x="78740" y="2494280"/>
                    <a:pt x="86360" y="2386330"/>
                    <a:pt x="95250" y="2303780"/>
                  </a:cubicBezTo>
                  <a:cubicBezTo>
                    <a:pt x="104140" y="2222500"/>
                    <a:pt x="146050" y="2160270"/>
                    <a:pt x="156210" y="2067560"/>
                  </a:cubicBezTo>
                  <a:cubicBezTo>
                    <a:pt x="170180" y="1938020"/>
                    <a:pt x="151130" y="1725930"/>
                    <a:pt x="137160" y="1592580"/>
                  </a:cubicBezTo>
                  <a:cubicBezTo>
                    <a:pt x="127000" y="1494790"/>
                    <a:pt x="113030" y="1424940"/>
                    <a:pt x="95250" y="1339850"/>
                  </a:cubicBezTo>
                  <a:cubicBezTo>
                    <a:pt x="76200" y="1252220"/>
                    <a:pt x="35560" y="1169670"/>
                    <a:pt x="24130" y="1075690"/>
                  </a:cubicBezTo>
                  <a:cubicBezTo>
                    <a:pt x="11430" y="974090"/>
                    <a:pt x="22860" y="859790"/>
                    <a:pt x="30480" y="749300"/>
                  </a:cubicBezTo>
                  <a:cubicBezTo>
                    <a:pt x="38100" y="633730"/>
                    <a:pt x="36830" y="499110"/>
                    <a:pt x="72390" y="397510"/>
                  </a:cubicBezTo>
                  <a:cubicBezTo>
                    <a:pt x="102870" y="308610"/>
                    <a:pt x="201930" y="162560"/>
                    <a:pt x="214630" y="167640"/>
                  </a:cubicBezTo>
                  <a:cubicBezTo>
                    <a:pt x="226060" y="172720"/>
                    <a:pt x="179070" y="377190"/>
                    <a:pt x="168910" y="377190"/>
                  </a:cubicBezTo>
                  <a:cubicBezTo>
                    <a:pt x="162560" y="377190"/>
                    <a:pt x="153670" y="316230"/>
                    <a:pt x="154940" y="285750"/>
                  </a:cubicBezTo>
                  <a:cubicBezTo>
                    <a:pt x="156210" y="255270"/>
                    <a:pt x="162560" y="223520"/>
                    <a:pt x="172720" y="195580"/>
                  </a:cubicBezTo>
                  <a:cubicBezTo>
                    <a:pt x="182880" y="167640"/>
                    <a:pt x="198120" y="139700"/>
                    <a:pt x="217170" y="115570"/>
                  </a:cubicBezTo>
                  <a:cubicBezTo>
                    <a:pt x="236220" y="91440"/>
                    <a:pt x="260350" y="69850"/>
                    <a:pt x="285750" y="53340"/>
                  </a:cubicBezTo>
                  <a:cubicBezTo>
                    <a:pt x="311150" y="36830"/>
                    <a:pt x="340360" y="24130"/>
                    <a:pt x="369570" y="16510"/>
                  </a:cubicBezTo>
                  <a:cubicBezTo>
                    <a:pt x="398780" y="8890"/>
                    <a:pt x="430530" y="6350"/>
                    <a:pt x="461010" y="8890"/>
                  </a:cubicBezTo>
                  <a:cubicBezTo>
                    <a:pt x="491490" y="11430"/>
                    <a:pt x="521970" y="19050"/>
                    <a:pt x="549910" y="30480"/>
                  </a:cubicBezTo>
                  <a:cubicBezTo>
                    <a:pt x="577850" y="41910"/>
                    <a:pt x="605790" y="59690"/>
                    <a:pt x="628650" y="80010"/>
                  </a:cubicBezTo>
                  <a:cubicBezTo>
                    <a:pt x="651510" y="100330"/>
                    <a:pt x="670560" y="124460"/>
                    <a:pt x="685800" y="151130"/>
                  </a:cubicBezTo>
                  <a:cubicBezTo>
                    <a:pt x="701040" y="177800"/>
                    <a:pt x="712470" y="208280"/>
                    <a:pt x="718820" y="237490"/>
                  </a:cubicBezTo>
                  <a:cubicBezTo>
                    <a:pt x="725170" y="266700"/>
                    <a:pt x="725170" y="299720"/>
                    <a:pt x="721360" y="328930"/>
                  </a:cubicBezTo>
                  <a:cubicBezTo>
                    <a:pt x="717550" y="359410"/>
                    <a:pt x="707390" y="389890"/>
                    <a:pt x="694690" y="416560"/>
                  </a:cubicBezTo>
                  <a:cubicBezTo>
                    <a:pt x="680720" y="443230"/>
                    <a:pt x="662940" y="469900"/>
                    <a:pt x="641350" y="491490"/>
                  </a:cubicBezTo>
                  <a:cubicBezTo>
                    <a:pt x="619760" y="513080"/>
                    <a:pt x="593090" y="532130"/>
                    <a:pt x="566420" y="546100"/>
                  </a:cubicBezTo>
                  <a:cubicBezTo>
                    <a:pt x="539750" y="560070"/>
                    <a:pt x="509270" y="568960"/>
                    <a:pt x="478790" y="572770"/>
                  </a:cubicBezTo>
                  <a:cubicBezTo>
                    <a:pt x="449580" y="576580"/>
                    <a:pt x="416560" y="576580"/>
                    <a:pt x="387350" y="571500"/>
                  </a:cubicBezTo>
                  <a:cubicBezTo>
                    <a:pt x="358140" y="566420"/>
                    <a:pt x="327660" y="554990"/>
                    <a:pt x="300990" y="539750"/>
                  </a:cubicBezTo>
                  <a:cubicBezTo>
                    <a:pt x="274320" y="524510"/>
                    <a:pt x="248920" y="505460"/>
                    <a:pt x="228600" y="482600"/>
                  </a:cubicBezTo>
                  <a:cubicBezTo>
                    <a:pt x="208280" y="459740"/>
                    <a:pt x="191770" y="433070"/>
                    <a:pt x="179070" y="405130"/>
                  </a:cubicBezTo>
                  <a:cubicBezTo>
                    <a:pt x="167640" y="377190"/>
                    <a:pt x="158750" y="346710"/>
                    <a:pt x="156210" y="316230"/>
                  </a:cubicBezTo>
                  <a:cubicBezTo>
                    <a:pt x="153670" y="285750"/>
                    <a:pt x="156210" y="254000"/>
                    <a:pt x="163830" y="224790"/>
                  </a:cubicBezTo>
                  <a:cubicBezTo>
                    <a:pt x="171450" y="195580"/>
                    <a:pt x="182880" y="165100"/>
                    <a:pt x="199390" y="139700"/>
                  </a:cubicBezTo>
                  <a:cubicBezTo>
                    <a:pt x="215900" y="114300"/>
                    <a:pt x="237490" y="90170"/>
                    <a:pt x="260350" y="71120"/>
                  </a:cubicBezTo>
                  <a:cubicBezTo>
                    <a:pt x="284480" y="52070"/>
                    <a:pt x="312420" y="35560"/>
                    <a:pt x="340360" y="25400"/>
                  </a:cubicBezTo>
                  <a:cubicBezTo>
                    <a:pt x="368300" y="15240"/>
                    <a:pt x="400050" y="8890"/>
                    <a:pt x="430530" y="7620"/>
                  </a:cubicBezTo>
                  <a:cubicBezTo>
                    <a:pt x="461010" y="6350"/>
                    <a:pt x="492760" y="11430"/>
                    <a:pt x="521970" y="20320"/>
                  </a:cubicBezTo>
                  <a:cubicBezTo>
                    <a:pt x="551180" y="29210"/>
                    <a:pt x="580390" y="43180"/>
                    <a:pt x="604520" y="60960"/>
                  </a:cubicBezTo>
                  <a:cubicBezTo>
                    <a:pt x="628650" y="78740"/>
                    <a:pt x="651510" y="100330"/>
                    <a:pt x="669290" y="124460"/>
                  </a:cubicBezTo>
                  <a:cubicBezTo>
                    <a:pt x="687070" y="148590"/>
                    <a:pt x="708660" y="168910"/>
                    <a:pt x="711200" y="207010"/>
                  </a:cubicBezTo>
                  <a:cubicBezTo>
                    <a:pt x="717550" y="279400"/>
                    <a:pt x="627380" y="435610"/>
                    <a:pt x="605790" y="538480"/>
                  </a:cubicBezTo>
                  <a:cubicBezTo>
                    <a:pt x="588010" y="623570"/>
                    <a:pt x="584200" y="697230"/>
                    <a:pt x="581660" y="777240"/>
                  </a:cubicBezTo>
                  <a:cubicBezTo>
                    <a:pt x="579120" y="857250"/>
                    <a:pt x="575310" y="934720"/>
                    <a:pt x="588010" y="1019810"/>
                  </a:cubicBezTo>
                  <a:cubicBezTo>
                    <a:pt x="601980" y="1116330"/>
                    <a:pt x="650240" y="1226820"/>
                    <a:pt x="668020" y="1323340"/>
                  </a:cubicBezTo>
                  <a:cubicBezTo>
                    <a:pt x="683260" y="1408430"/>
                    <a:pt x="685800" y="1470660"/>
                    <a:pt x="692150" y="1567180"/>
                  </a:cubicBezTo>
                  <a:cubicBezTo>
                    <a:pt x="701040" y="1708150"/>
                    <a:pt x="731520" y="1953260"/>
                    <a:pt x="702310" y="2087880"/>
                  </a:cubicBezTo>
                  <a:cubicBezTo>
                    <a:pt x="681990" y="2180590"/>
                    <a:pt x="603250" y="2245360"/>
                    <a:pt x="595630" y="2310130"/>
                  </a:cubicBezTo>
                  <a:cubicBezTo>
                    <a:pt x="590550" y="2357120"/>
                    <a:pt x="626110" y="2395220"/>
                    <a:pt x="624840" y="2438400"/>
                  </a:cubicBezTo>
                  <a:cubicBezTo>
                    <a:pt x="623570" y="2480310"/>
                    <a:pt x="610870" y="2528570"/>
                    <a:pt x="590550" y="2565400"/>
                  </a:cubicBezTo>
                  <a:cubicBezTo>
                    <a:pt x="570230" y="2602230"/>
                    <a:pt x="537210" y="2639060"/>
                    <a:pt x="501650" y="2661920"/>
                  </a:cubicBezTo>
                  <a:cubicBezTo>
                    <a:pt x="466090" y="2686050"/>
                    <a:pt x="420370" y="2702560"/>
                    <a:pt x="377190" y="2706370"/>
                  </a:cubicBezTo>
                  <a:cubicBezTo>
                    <a:pt x="335280" y="2710180"/>
                    <a:pt x="280670" y="2700020"/>
                    <a:pt x="246380" y="2688590"/>
                  </a:cubicBezTo>
                  <a:cubicBezTo>
                    <a:pt x="222250" y="2680970"/>
                    <a:pt x="208280" y="2673350"/>
                    <a:pt x="187960" y="2656840"/>
                  </a:cubicBezTo>
                  <a:cubicBezTo>
                    <a:pt x="160020" y="2633980"/>
                    <a:pt x="99060" y="2573020"/>
                    <a:pt x="102870" y="2556510"/>
                  </a:cubicBezTo>
                  <a:cubicBezTo>
                    <a:pt x="105410" y="2547620"/>
                    <a:pt x="127000" y="2555240"/>
                    <a:pt x="133350" y="2543810"/>
                  </a:cubicBezTo>
                  <a:cubicBezTo>
                    <a:pt x="152400" y="2506980"/>
                    <a:pt x="76200" y="2324100"/>
                    <a:pt x="57150" y="2214880"/>
                  </a:cubicBezTo>
                  <a:cubicBezTo>
                    <a:pt x="38100" y="2108200"/>
                    <a:pt x="24130" y="2011680"/>
                    <a:pt x="20320" y="1893570"/>
                  </a:cubicBezTo>
                  <a:cubicBezTo>
                    <a:pt x="16510" y="1748790"/>
                    <a:pt x="52070" y="1550670"/>
                    <a:pt x="46990" y="1408430"/>
                  </a:cubicBezTo>
                  <a:cubicBezTo>
                    <a:pt x="43180" y="1297940"/>
                    <a:pt x="0" y="1205230"/>
                    <a:pt x="8890" y="1112520"/>
                  </a:cubicBezTo>
                  <a:cubicBezTo>
                    <a:pt x="17780" y="1027430"/>
                    <a:pt x="82550" y="958850"/>
                    <a:pt x="88900" y="875030"/>
                  </a:cubicBezTo>
                  <a:cubicBezTo>
                    <a:pt x="96520" y="784860"/>
                    <a:pt x="49530" y="689610"/>
                    <a:pt x="43180" y="589280"/>
                  </a:cubicBezTo>
                  <a:cubicBezTo>
                    <a:pt x="35560" y="478790"/>
                    <a:pt x="39370" y="325120"/>
                    <a:pt x="50800" y="241300"/>
                  </a:cubicBezTo>
                  <a:cubicBezTo>
                    <a:pt x="57150" y="193040"/>
                    <a:pt x="66040" y="157480"/>
                    <a:pt x="78740" y="129540"/>
                  </a:cubicBezTo>
                  <a:cubicBezTo>
                    <a:pt x="87630" y="109220"/>
                    <a:pt x="99060" y="96520"/>
                    <a:pt x="111760" y="82550"/>
                  </a:cubicBezTo>
                  <a:cubicBezTo>
                    <a:pt x="124460" y="68580"/>
                    <a:pt x="135890" y="55880"/>
                    <a:pt x="154940" y="44450"/>
                  </a:cubicBezTo>
                  <a:cubicBezTo>
                    <a:pt x="181610" y="27940"/>
                    <a:pt x="224790" y="7620"/>
                    <a:pt x="261620" y="3810"/>
                  </a:cubicBezTo>
                  <a:cubicBezTo>
                    <a:pt x="298450" y="0"/>
                    <a:pt x="340360" y="5080"/>
                    <a:pt x="374650" y="17780"/>
                  </a:cubicBezTo>
                  <a:cubicBezTo>
                    <a:pt x="408940" y="30480"/>
                    <a:pt x="447040" y="60960"/>
                    <a:pt x="468630" y="82550"/>
                  </a:cubicBezTo>
                  <a:cubicBezTo>
                    <a:pt x="483870" y="97790"/>
                    <a:pt x="491490" y="109220"/>
                    <a:pt x="500380" y="129540"/>
                  </a:cubicBezTo>
                  <a:cubicBezTo>
                    <a:pt x="513080" y="157480"/>
                    <a:pt x="528320" y="241300"/>
                    <a:pt x="528320" y="241300"/>
                  </a:cubicBezTo>
                </a:path>
              </a:pathLst>
            </a:custGeom>
            <a:solidFill>
              <a:srgbClr val="B4CDE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15" name="Group 115"/>
          <p:cNvGrpSpPr/>
          <p:nvPr/>
        </p:nvGrpSpPr>
        <p:grpSpPr>
          <a:xfrm>
            <a:off x="8775450" y="3439326"/>
            <a:ext cx="3691370" cy="7171843"/>
            <a:chOff x="0" y="0"/>
            <a:chExt cx="3489960" cy="6780530"/>
          </a:xfrm>
        </p:grpSpPr>
        <p:sp>
          <p:nvSpPr>
            <p:cNvPr id="116" name="Freeform 116"/>
            <p:cNvSpPr/>
            <p:nvPr/>
          </p:nvSpPr>
          <p:spPr>
            <a:xfrm>
              <a:off x="43180" y="49530"/>
              <a:ext cx="3415030" cy="6681470"/>
            </a:xfrm>
            <a:custGeom>
              <a:avLst/>
              <a:gdLst/>
              <a:ahLst/>
              <a:cxnLst/>
              <a:rect l="l" t="t" r="r" b="b"/>
              <a:pathLst>
                <a:path w="3415030" h="6681470">
                  <a:moveTo>
                    <a:pt x="613410" y="655320"/>
                  </a:moveTo>
                  <a:cubicBezTo>
                    <a:pt x="556260" y="730250"/>
                    <a:pt x="563880" y="969010"/>
                    <a:pt x="570230" y="1104900"/>
                  </a:cubicBezTo>
                  <a:cubicBezTo>
                    <a:pt x="575310" y="1229360"/>
                    <a:pt x="607060" y="1327150"/>
                    <a:pt x="613410" y="1460500"/>
                  </a:cubicBezTo>
                  <a:cubicBezTo>
                    <a:pt x="621030" y="1631950"/>
                    <a:pt x="586740" y="1899920"/>
                    <a:pt x="598170" y="2047240"/>
                  </a:cubicBezTo>
                  <a:cubicBezTo>
                    <a:pt x="605790" y="2137410"/>
                    <a:pt x="631190" y="2188210"/>
                    <a:pt x="638810" y="2264410"/>
                  </a:cubicBezTo>
                  <a:cubicBezTo>
                    <a:pt x="647700" y="2349500"/>
                    <a:pt x="645160" y="2466340"/>
                    <a:pt x="641350" y="2534920"/>
                  </a:cubicBezTo>
                  <a:cubicBezTo>
                    <a:pt x="638810" y="2576830"/>
                    <a:pt x="637540" y="2600960"/>
                    <a:pt x="629920" y="2637790"/>
                  </a:cubicBezTo>
                  <a:cubicBezTo>
                    <a:pt x="619760" y="2683510"/>
                    <a:pt x="590550" y="2743200"/>
                    <a:pt x="581660" y="2788920"/>
                  </a:cubicBezTo>
                  <a:cubicBezTo>
                    <a:pt x="574040" y="2824480"/>
                    <a:pt x="572770" y="2846070"/>
                    <a:pt x="574040" y="2886710"/>
                  </a:cubicBezTo>
                  <a:cubicBezTo>
                    <a:pt x="576580" y="2954020"/>
                    <a:pt x="588010" y="3059430"/>
                    <a:pt x="612140" y="3154680"/>
                  </a:cubicBezTo>
                  <a:cubicBezTo>
                    <a:pt x="641350" y="3268980"/>
                    <a:pt x="727710" y="3418840"/>
                    <a:pt x="750570" y="3521710"/>
                  </a:cubicBezTo>
                  <a:cubicBezTo>
                    <a:pt x="765810" y="3592830"/>
                    <a:pt x="764540" y="3643630"/>
                    <a:pt x="763270" y="3707130"/>
                  </a:cubicBezTo>
                  <a:cubicBezTo>
                    <a:pt x="762000" y="3774440"/>
                    <a:pt x="753110" y="3836670"/>
                    <a:pt x="737870" y="3916680"/>
                  </a:cubicBezTo>
                  <a:cubicBezTo>
                    <a:pt x="716280" y="4028440"/>
                    <a:pt x="655320" y="4201160"/>
                    <a:pt x="628650" y="4312920"/>
                  </a:cubicBezTo>
                  <a:cubicBezTo>
                    <a:pt x="609600" y="4392930"/>
                    <a:pt x="607060" y="4446270"/>
                    <a:pt x="588010" y="4519930"/>
                  </a:cubicBezTo>
                  <a:cubicBezTo>
                    <a:pt x="566420" y="4607560"/>
                    <a:pt x="528320" y="4682490"/>
                    <a:pt x="500380" y="4804410"/>
                  </a:cubicBezTo>
                  <a:cubicBezTo>
                    <a:pt x="452120" y="5013960"/>
                    <a:pt x="430530" y="5438140"/>
                    <a:pt x="360680" y="5669280"/>
                  </a:cubicBezTo>
                  <a:cubicBezTo>
                    <a:pt x="309880" y="5834380"/>
                    <a:pt x="189230" y="5966460"/>
                    <a:pt x="173990" y="6076950"/>
                  </a:cubicBezTo>
                  <a:cubicBezTo>
                    <a:pt x="163830" y="6146800"/>
                    <a:pt x="177800" y="6202680"/>
                    <a:pt x="200660" y="6254750"/>
                  </a:cubicBezTo>
                  <a:cubicBezTo>
                    <a:pt x="223520" y="6305550"/>
                    <a:pt x="251460" y="6356350"/>
                    <a:pt x="308610" y="6386830"/>
                  </a:cubicBezTo>
                  <a:cubicBezTo>
                    <a:pt x="402590" y="6437630"/>
                    <a:pt x="637540" y="6435090"/>
                    <a:pt x="763270" y="6432550"/>
                  </a:cubicBezTo>
                  <a:cubicBezTo>
                    <a:pt x="853440" y="6431280"/>
                    <a:pt x="902970" y="6408420"/>
                    <a:pt x="995680" y="6402070"/>
                  </a:cubicBezTo>
                  <a:cubicBezTo>
                    <a:pt x="1134110" y="6391910"/>
                    <a:pt x="1357630" y="6375400"/>
                    <a:pt x="1517650" y="6398260"/>
                  </a:cubicBezTo>
                  <a:cubicBezTo>
                    <a:pt x="1658620" y="6418580"/>
                    <a:pt x="1824990" y="6503670"/>
                    <a:pt x="1907540" y="6517640"/>
                  </a:cubicBezTo>
                  <a:cubicBezTo>
                    <a:pt x="1944370" y="6523990"/>
                    <a:pt x="1953260" y="6522720"/>
                    <a:pt x="1990090" y="6521450"/>
                  </a:cubicBezTo>
                  <a:cubicBezTo>
                    <a:pt x="2062480" y="6518910"/>
                    <a:pt x="2225040" y="6498590"/>
                    <a:pt x="2313940" y="6478270"/>
                  </a:cubicBezTo>
                  <a:cubicBezTo>
                    <a:pt x="2378710" y="6463030"/>
                    <a:pt x="2434590" y="6457950"/>
                    <a:pt x="2477770" y="6422390"/>
                  </a:cubicBezTo>
                  <a:cubicBezTo>
                    <a:pt x="2524760" y="6384290"/>
                    <a:pt x="2555240" y="6316980"/>
                    <a:pt x="2581910" y="6249670"/>
                  </a:cubicBezTo>
                  <a:cubicBezTo>
                    <a:pt x="2613660" y="6170930"/>
                    <a:pt x="2612390" y="6080760"/>
                    <a:pt x="2642870" y="5975350"/>
                  </a:cubicBezTo>
                  <a:cubicBezTo>
                    <a:pt x="2687320" y="5824220"/>
                    <a:pt x="2799080" y="5612130"/>
                    <a:pt x="2842260" y="5433060"/>
                  </a:cubicBezTo>
                  <a:cubicBezTo>
                    <a:pt x="2882900" y="5266690"/>
                    <a:pt x="2893060" y="5107940"/>
                    <a:pt x="2903220" y="4940300"/>
                  </a:cubicBezTo>
                  <a:cubicBezTo>
                    <a:pt x="2913380" y="4766310"/>
                    <a:pt x="2886710" y="4536440"/>
                    <a:pt x="2900680" y="4405630"/>
                  </a:cubicBezTo>
                  <a:cubicBezTo>
                    <a:pt x="2909570" y="4328160"/>
                    <a:pt x="2922270" y="4295140"/>
                    <a:pt x="2941320" y="4222750"/>
                  </a:cubicBezTo>
                  <a:cubicBezTo>
                    <a:pt x="2969260" y="4117340"/>
                    <a:pt x="3031490" y="3954780"/>
                    <a:pt x="3059430" y="3835400"/>
                  </a:cubicBezTo>
                  <a:cubicBezTo>
                    <a:pt x="3082290" y="3736340"/>
                    <a:pt x="3097530" y="3630930"/>
                    <a:pt x="3103880" y="3561080"/>
                  </a:cubicBezTo>
                  <a:cubicBezTo>
                    <a:pt x="3107690" y="3517900"/>
                    <a:pt x="3100070" y="3502660"/>
                    <a:pt x="3105150" y="3454400"/>
                  </a:cubicBezTo>
                  <a:cubicBezTo>
                    <a:pt x="3115310" y="3350260"/>
                    <a:pt x="3173730" y="3116580"/>
                    <a:pt x="3194050" y="2964180"/>
                  </a:cubicBezTo>
                  <a:cubicBezTo>
                    <a:pt x="3211830" y="2830830"/>
                    <a:pt x="3223260" y="2713990"/>
                    <a:pt x="3228340" y="2588260"/>
                  </a:cubicBezTo>
                  <a:cubicBezTo>
                    <a:pt x="3233420" y="2461260"/>
                    <a:pt x="3238500" y="2330450"/>
                    <a:pt x="3221990" y="2207260"/>
                  </a:cubicBezTo>
                  <a:cubicBezTo>
                    <a:pt x="3205480" y="2089150"/>
                    <a:pt x="3148330" y="1986280"/>
                    <a:pt x="3131820" y="1864360"/>
                  </a:cubicBezTo>
                  <a:cubicBezTo>
                    <a:pt x="3114040" y="1729740"/>
                    <a:pt x="3139440" y="1544320"/>
                    <a:pt x="3130550" y="1435100"/>
                  </a:cubicBezTo>
                  <a:cubicBezTo>
                    <a:pt x="3125470" y="1367790"/>
                    <a:pt x="3128010" y="1285240"/>
                    <a:pt x="3103880" y="1271270"/>
                  </a:cubicBezTo>
                  <a:cubicBezTo>
                    <a:pt x="3086100" y="1261110"/>
                    <a:pt x="3054350" y="1301750"/>
                    <a:pt x="3027680" y="1304290"/>
                  </a:cubicBezTo>
                  <a:cubicBezTo>
                    <a:pt x="3001010" y="1306830"/>
                    <a:pt x="2978150" y="1297940"/>
                    <a:pt x="2946400" y="1290320"/>
                  </a:cubicBezTo>
                  <a:cubicBezTo>
                    <a:pt x="2900680" y="1278890"/>
                    <a:pt x="2838450" y="1259840"/>
                    <a:pt x="2778760" y="1236980"/>
                  </a:cubicBezTo>
                  <a:cubicBezTo>
                    <a:pt x="2707640" y="1209040"/>
                    <a:pt x="2608580" y="1165860"/>
                    <a:pt x="2550160" y="1131570"/>
                  </a:cubicBezTo>
                  <a:cubicBezTo>
                    <a:pt x="2510790" y="1108710"/>
                    <a:pt x="2484120" y="1089660"/>
                    <a:pt x="2456180" y="1064260"/>
                  </a:cubicBezTo>
                  <a:cubicBezTo>
                    <a:pt x="2429510" y="1040130"/>
                    <a:pt x="2399030" y="1012190"/>
                    <a:pt x="2387600" y="981710"/>
                  </a:cubicBezTo>
                  <a:cubicBezTo>
                    <a:pt x="2377440" y="955040"/>
                    <a:pt x="2395220" y="922020"/>
                    <a:pt x="2385060" y="894080"/>
                  </a:cubicBezTo>
                  <a:cubicBezTo>
                    <a:pt x="2373630" y="863600"/>
                    <a:pt x="2344420" y="826770"/>
                    <a:pt x="2317750" y="808990"/>
                  </a:cubicBezTo>
                  <a:cubicBezTo>
                    <a:pt x="2293620" y="792480"/>
                    <a:pt x="2268220" y="797560"/>
                    <a:pt x="2236470" y="784860"/>
                  </a:cubicBezTo>
                  <a:cubicBezTo>
                    <a:pt x="2189480" y="765810"/>
                    <a:pt x="2114550" y="709930"/>
                    <a:pt x="2065020" y="701040"/>
                  </a:cubicBezTo>
                  <a:cubicBezTo>
                    <a:pt x="2030730" y="694690"/>
                    <a:pt x="2007870" y="712470"/>
                    <a:pt x="1972310" y="711200"/>
                  </a:cubicBezTo>
                  <a:cubicBezTo>
                    <a:pt x="1921510" y="708660"/>
                    <a:pt x="1838960" y="694690"/>
                    <a:pt x="1790700" y="676910"/>
                  </a:cubicBezTo>
                  <a:cubicBezTo>
                    <a:pt x="1756410" y="664210"/>
                    <a:pt x="1731010" y="646430"/>
                    <a:pt x="1706880" y="627380"/>
                  </a:cubicBezTo>
                  <a:cubicBezTo>
                    <a:pt x="1684020" y="608330"/>
                    <a:pt x="1658620" y="589280"/>
                    <a:pt x="1647190" y="562610"/>
                  </a:cubicBezTo>
                  <a:cubicBezTo>
                    <a:pt x="1634490" y="534670"/>
                    <a:pt x="1653540" y="496570"/>
                    <a:pt x="1639570" y="463550"/>
                  </a:cubicBezTo>
                  <a:cubicBezTo>
                    <a:pt x="1621790" y="419100"/>
                    <a:pt x="1570990" y="355600"/>
                    <a:pt x="1529080" y="328930"/>
                  </a:cubicBezTo>
                  <a:cubicBezTo>
                    <a:pt x="1494790" y="307340"/>
                    <a:pt x="1464310" y="316230"/>
                    <a:pt x="1418590" y="302260"/>
                  </a:cubicBezTo>
                  <a:cubicBezTo>
                    <a:pt x="1342390" y="278130"/>
                    <a:pt x="1188720" y="196850"/>
                    <a:pt x="1118870" y="182880"/>
                  </a:cubicBezTo>
                  <a:cubicBezTo>
                    <a:pt x="1083310" y="175260"/>
                    <a:pt x="1064260" y="163830"/>
                    <a:pt x="1036320" y="180340"/>
                  </a:cubicBezTo>
                  <a:cubicBezTo>
                    <a:pt x="974090" y="217170"/>
                    <a:pt x="902970" y="482600"/>
                    <a:pt x="848360" y="557530"/>
                  </a:cubicBezTo>
                  <a:cubicBezTo>
                    <a:pt x="821690" y="594360"/>
                    <a:pt x="801370" y="617220"/>
                    <a:pt x="773430" y="631190"/>
                  </a:cubicBezTo>
                  <a:cubicBezTo>
                    <a:pt x="748030" y="643890"/>
                    <a:pt x="718820" y="632460"/>
                    <a:pt x="689610" y="641350"/>
                  </a:cubicBezTo>
                  <a:cubicBezTo>
                    <a:pt x="654050" y="652780"/>
                    <a:pt x="609600" y="693420"/>
                    <a:pt x="576580" y="702310"/>
                  </a:cubicBezTo>
                  <a:cubicBezTo>
                    <a:pt x="554990" y="708660"/>
                    <a:pt x="535940" y="708660"/>
                    <a:pt x="518160" y="703580"/>
                  </a:cubicBezTo>
                  <a:cubicBezTo>
                    <a:pt x="500380" y="698500"/>
                    <a:pt x="482600" y="684530"/>
                    <a:pt x="471170" y="670560"/>
                  </a:cubicBezTo>
                  <a:cubicBezTo>
                    <a:pt x="461010" y="656590"/>
                    <a:pt x="453390" y="633730"/>
                    <a:pt x="453390" y="615950"/>
                  </a:cubicBezTo>
                  <a:cubicBezTo>
                    <a:pt x="453390" y="598170"/>
                    <a:pt x="461010" y="575310"/>
                    <a:pt x="472440" y="561340"/>
                  </a:cubicBezTo>
                  <a:cubicBezTo>
                    <a:pt x="483870" y="547370"/>
                    <a:pt x="501650" y="533400"/>
                    <a:pt x="520700" y="529590"/>
                  </a:cubicBezTo>
                  <a:cubicBezTo>
                    <a:pt x="543560" y="525780"/>
                    <a:pt x="584200" y="532130"/>
                    <a:pt x="603250" y="548640"/>
                  </a:cubicBezTo>
                  <a:cubicBezTo>
                    <a:pt x="622300" y="565150"/>
                    <a:pt x="635000" y="603250"/>
                    <a:pt x="633730" y="627380"/>
                  </a:cubicBezTo>
                  <a:cubicBezTo>
                    <a:pt x="632460" y="646430"/>
                    <a:pt x="623570" y="668020"/>
                    <a:pt x="608330" y="680720"/>
                  </a:cubicBezTo>
                  <a:cubicBezTo>
                    <a:pt x="590550" y="695960"/>
                    <a:pt x="548640" y="706120"/>
                    <a:pt x="528320" y="706120"/>
                  </a:cubicBezTo>
                  <a:cubicBezTo>
                    <a:pt x="516890" y="706120"/>
                    <a:pt x="509270" y="703580"/>
                    <a:pt x="500380" y="697230"/>
                  </a:cubicBezTo>
                  <a:cubicBezTo>
                    <a:pt x="487680" y="688340"/>
                    <a:pt x="468630" y="668020"/>
                    <a:pt x="461010" y="654050"/>
                  </a:cubicBezTo>
                  <a:cubicBezTo>
                    <a:pt x="455930" y="643890"/>
                    <a:pt x="453390" y="637540"/>
                    <a:pt x="453390" y="626110"/>
                  </a:cubicBezTo>
                  <a:cubicBezTo>
                    <a:pt x="453390" y="610870"/>
                    <a:pt x="454660" y="586740"/>
                    <a:pt x="467360" y="568960"/>
                  </a:cubicBezTo>
                  <a:cubicBezTo>
                    <a:pt x="486410" y="542290"/>
                    <a:pt x="541020" y="508000"/>
                    <a:pt x="579120" y="496570"/>
                  </a:cubicBezTo>
                  <a:cubicBezTo>
                    <a:pt x="610870" y="486410"/>
                    <a:pt x="646430" y="510540"/>
                    <a:pt x="675640" y="495300"/>
                  </a:cubicBezTo>
                  <a:cubicBezTo>
                    <a:pt x="716280" y="473710"/>
                    <a:pt x="748030" y="400050"/>
                    <a:pt x="779780" y="340360"/>
                  </a:cubicBezTo>
                  <a:cubicBezTo>
                    <a:pt x="817880" y="266700"/>
                    <a:pt x="849630" y="138430"/>
                    <a:pt x="882650" y="83820"/>
                  </a:cubicBezTo>
                  <a:cubicBezTo>
                    <a:pt x="900430" y="53340"/>
                    <a:pt x="913130" y="35560"/>
                    <a:pt x="937260" y="21590"/>
                  </a:cubicBezTo>
                  <a:cubicBezTo>
                    <a:pt x="966470" y="5080"/>
                    <a:pt x="1009650" y="2540"/>
                    <a:pt x="1051560" y="1270"/>
                  </a:cubicBezTo>
                  <a:cubicBezTo>
                    <a:pt x="1103630" y="0"/>
                    <a:pt x="1156970" y="5080"/>
                    <a:pt x="1225550" y="22860"/>
                  </a:cubicBezTo>
                  <a:cubicBezTo>
                    <a:pt x="1332230" y="50800"/>
                    <a:pt x="1532890" y="124460"/>
                    <a:pt x="1624330" y="184150"/>
                  </a:cubicBezTo>
                  <a:cubicBezTo>
                    <a:pt x="1682750" y="222250"/>
                    <a:pt x="1715770" y="267970"/>
                    <a:pt x="1748790" y="307340"/>
                  </a:cubicBezTo>
                  <a:cubicBezTo>
                    <a:pt x="1775460" y="339090"/>
                    <a:pt x="1802130" y="365760"/>
                    <a:pt x="1813560" y="398780"/>
                  </a:cubicBezTo>
                  <a:cubicBezTo>
                    <a:pt x="1824990" y="431800"/>
                    <a:pt x="1797050" y="477520"/>
                    <a:pt x="1821180" y="504190"/>
                  </a:cubicBezTo>
                  <a:cubicBezTo>
                    <a:pt x="1865630" y="552450"/>
                    <a:pt x="2059940" y="527050"/>
                    <a:pt x="2170430" y="560070"/>
                  </a:cubicBezTo>
                  <a:cubicBezTo>
                    <a:pt x="2278380" y="593090"/>
                    <a:pt x="2415540" y="660400"/>
                    <a:pt x="2477770" y="701040"/>
                  </a:cubicBezTo>
                  <a:cubicBezTo>
                    <a:pt x="2508250" y="721360"/>
                    <a:pt x="2526030" y="732790"/>
                    <a:pt x="2540000" y="755650"/>
                  </a:cubicBezTo>
                  <a:cubicBezTo>
                    <a:pt x="2555240" y="781050"/>
                    <a:pt x="2567940" y="820420"/>
                    <a:pt x="2565400" y="849630"/>
                  </a:cubicBezTo>
                  <a:cubicBezTo>
                    <a:pt x="2562860" y="875030"/>
                    <a:pt x="2527300" y="900430"/>
                    <a:pt x="2533650" y="919480"/>
                  </a:cubicBezTo>
                  <a:cubicBezTo>
                    <a:pt x="2540000" y="939800"/>
                    <a:pt x="2573020" y="948690"/>
                    <a:pt x="2608580" y="966470"/>
                  </a:cubicBezTo>
                  <a:cubicBezTo>
                    <a:pt x="2688590" y="1007110"/>
                    <a:pt x="2907030" y="1101090"/>
                    <a:pt x="3013710" y="1125220"/>
                  </a:cubicBezTo>
                  <a:cubicBezTo>
                    <a:pt x="3079750" y="1139190"/>
                    <a:pt x="3135630" y="1117600"/>
                    <a:pt x="3178810" y="1135380"/>
                  </a:cubicBezTo>
                  <a:cubicBezTo>
                    <a:pt x="3214370" y="1150620"/>
                    <a:pt x="3243580" y="1176020"/>
                    <a:pt x="3263900" y="1209040"/>
                  </a:cubicBezTo>
                  <a:cubicBezTo>
                    <a:pt x="3289300" y="1249680"/>
                    <a:pt x="3298190" y="1300480"/>
                    <a:pt x="3307080" y="1370330"/>
                  </a:cubicBezTo>
                  <a:cubicBezTo>
                    <a:pt x="3322320" y="1496060"/>
                    <a:pt x="3276600" y="1757680"/>
                    <a:pt x="3299460" y="1903730"/>
                  </a:cubicBezTo>
                  <a:cubicBezTo>
                    <a:pt x="3315970" y="2009140"/>
                    <a:pt x="3373120" y="2065020"/>
                    <a:pt x="3390900" y="2170430"/>
                  </a:cubicBezTo>
                  <a:cubicBezTo>
                    <a:pt x="3415030" y="2311400"/>
                    <a:pt x="3402330" y="2532380"/>
                    <a:pt x="3395980" y="2678430"/>
                  </a:cubicBezTo>
                  <a:cubicBezTo>
                    <a:pt x="3390900" y="2788920"/>
                    <a:pt x="3383280" y="2848610"/>
                    <a:pt x="3368040" y="2969260"/>
                  </a:cubicBezTo>
                  <a:cubicBezTo>
                    <a:pt x="3342640" y="3169920"/>
                    <a:pt x="3299460" y="3515360"/>
                    <a:pt x="3247390" y="3765550"/>
                  </a:cubicBezTo>
                  <a:cubicBezTo>
                    <a:pt x="3200400" y="3991610"/>
                    <a:pt x="3106420" y="4198620"/>
                    <a:pt x="3078480" y="4405630"/>
                  </a:cubicBezTo>
                  <a:cubicBezTo>
                    <a:pt x="3053080" y="4594860"/>
                    <a:pt x="3084830" y="4796790"/>
                    <a:pt x="3075940" y="4955540"/>
                  </a:cubicBezTo>
                  <a:cubicBezTo>
                    <a:pt x="3069590" y="5078730"/>
                    <a:pt x="3060700" y="5166360"/>
                    <a:pt x="3040380" y="5281930"/>
                  </a:cubicBezTo>
                  <a:cubicBezTo>
                    <a:pt x="3017520" y="5417820"/>
                    <a:pt x="2979420" y="5585460"/>
                    <a:pt x="2936240" y="5718810"/>
                  </a:cubicBezTo>
                  <a:cubicBezTo>
                    <a:pt x="2899410" y="5835650"/>
                    <a:pt x="2835910" y="5944870"/>
                    <a:pt x="2805430" y="6038850"/>
                  </a:cubicBezTo>
                  <a:cubicBezTo>
                    <a:pt x="2782570" y="6108700"/>
                    <a:pt x="2778760" y="6165850"/>
                    <a:pt x="2759710" y="6228080"/>
                  </a:cubicBezTo>
                  <a:cubicBezTo>
                    <a:pt x="2739390" y="6290310"/>
                    <a:pt x="2719070" y="6356350"/>
                    <a:pt x="2687320" y="6412230"/>
                  </a:cubicBezTo>
                  <a:cubicBezTo>
                    <a:pt x="2656840" y="6465570"/>
                    <a:pt x="2625090" y="6521450"/>
                    <a:pt x="2578100" y="6558280"/>
                  </a:cubicBezTo>
                  <a:cubicBezTo>
                    <a:pt x="2531110" y="6595110"/>
                    <a:pt x="2477770" y="6612890"/>
                    <a:pt x="2404110" y="6631940"/>
                  </a:cubicBezTo>
                  <a:cubicBezTo>
                    <a:pt x="2291080" y="6661150"/>
                    <a:pt x="2044700" y="6681470"/>
                    <a:pt x="1954530" y="6680200"/>
                  </a:cubicBezTo>
                  <a:cubicBezTo>
                    <a:pt x="1916430" y="6680200"/>
                    <a:pt x="1908810" y="6677660"/>
                    <a:pt x="1871980" y="6670040"/>
                  </a:cubicBezTo>
                  <a:cubicBezTo>
                    <a:pt x="1794510" y="6653530"/>
                    <a:pt x="1645920" y="6578600"/>
                    <a:pt x="1516380" y="6560820"/>
                  </a:cubicBezTo>
                  <a:cubicBezTo>
                    <a:pt x="1365250" y="6539230"/>
                    <a:pt x="1150620" y="6558280"/>
                    <a:pt x="1017270" y="6569710"/>
                  </a:cubicBezTo>
                  <a:cubicBezTo>
                    <a:pt x="927100" y="6577330"/>
                    <a:pt x="864870" y="6601460"/>
                    <a:pt x="789940" y="6602730"/>
                  </a:cubicBezTo>
                  <a:cubicBezTo>
                    <a:pt x="717550" y="6604000"/>
                    <a:pt x="652780" y="6583680"/>
                    <a:pt x="574040" y="6578600"/>
                  </a:cubicBezTo>
                  <a:cubicBezTo>
                    <a:pt x="481330" y="6572250"/>
                    <a:pt x="341630" y="6597650"/>
                    <a:pt x="270510" y="6574790"/>
                  </a:cubicBezTo>
                  <a:cubicBezTo>
                    <a:pt x="226060" y="6559550"/>
                    <a:pt x="205740" y="6534150"/>
                    <a:pt x="173990" y="6504940"/>
                  </a:cubicBezTo>
                  <a:cubicBezTo>
                    <a:pt x="133350" y="6468110"/>
                    <a:pt x="77470" y="6408420"/>
                    <a:pt x="52070" y="6363970"/>
                  </a:cubicBezTo>
                  <a:cubicBezTo>
                    <a:pt x="33020" y="6330950"/>
                    <a:pt x="27940" y="6305550"/>
                    <a:pt x="20320" y="6267450"/>
                  </a:cubicBezTo>
                  <a:cubicBezTo>
                    <a:pt x="10160" y="6214110"/>
                    <a:pt x="0" y="6131560"/>
                    <a:pt x="7620" y="6070600"/>
                  </a:cubicBezTo>
                  <a:cubicBezTo>
                    <a:pt x="15240" y="6014720"/>
                    <a:pt x="35560" y="5975350"/>
                    <a:pt x="59690" y="5914390"/>
                  </a:cubicBezTo>
                  <a:cubicBezTo>
                    <a:pt x="95250" y="5824220"/>
                    <a:pt x="191770" y="5659120"/>
                    <a:pt x="208280" y="5582920"/>
                  </a:cubicBezTo>
                  <a:cubicBezTo>
                    <a:pt x="217170" y="5546090"/>
                    <a:pt x="205740" y="5539740"/>
                    <a:pt x="209550" y="5495290"/>
                  </a:cubicBezTo>
                  <a:cubicBezTo>
                    <a:pt x="222250" y="5354320"/>
                    <a:pt x="311150" y="4800600"/>
                    <a:pt x="363220" y="4616450"/>
                  </a:cubicBezTo>
                  <a:cubicBezTo>
                    <a:pt x="388620" y="4528820"/>
                    <a:pt x="421640" y="4490720"/>
                    <a:pt x="438150" y="4427220"/>
                  </a:cubicBezTo>
                  <a:cubicBezTo>
                    <a:pt x="453390" y="4368800"/>
                    <a:pt x="449580" y="4307840"/>
                    <a:pt x="463550" y="4250690"/>
                  </a:cubicBezTo>
                  <a:cubicBezTo>
                    <a:pt x="477520" y="4194810"/>
                    <a:pt x="502920" y="4154170"/>
                    <a:pt x="520700" y="4090670"/>
                  </a:cubicBezTo>
                  <a:cubicBezTo>
                    <a:pt x="546100" y="3999230"/>
                    <a:pt x="577850" y="3848100"/>
                    <a:pt x="586740" y="3754120"/>
                  </a:cubicBezTo>
                  <a:cubicBezTo>
                    <a:pt x="593090" y="3686810"/>
                    <a:pt x="590550" y="3628390"/>
                    <a:pt x="585470" y="3581400"/>
                  </a:cubicBezTo>
                  <a:cubicBezTo>
                    <a:pt x="581660" y="3548380"/>
                    <a:pt x="579120" y="3524250"/>
                    <a:pt x="567690" y="3496310"/>
                  </a:cubicBezTo>
                  <a:cubicBezTo>
                    <a:pt x="553720" y="3463290"/>
                    <a:pt x="520700" y="3430270"/>
                    <a:pt x="502920" y="3394710"/>
                  </a:cubicBezTo>
                  <a:cubicBezTo>
                    <a:pt x="485140" y="3359150"/>
                    <a:pt x="476250" y="3332480"/>
                    <a:pt x="463550" y="3282950"/>
                  </a:cubicBezTo>
                  <a:cubicBezTo>
                    <a:pt x="440690" y="3191510"/>
                    <a:pt x="402590" y="2973070"/>
                    <a:pt x="397510" y="2886710"/>
                  </a:cubicBezTo>
                  <a:cubicBezTo>
                    <a:pt x="394970" y="2844800"/>
                    <a:pt x="396240" y="2830830"/>
                    <a:pt x="401320" y="2792730"/>
                  </a:cubicBezTo>
                  <a:cubicBezTo>
                    <a:pt x="410210" y="2727960"/>
                    <a:pt x="454660" y="2622550"/>
                    <a:pt x="464820" y="2534920"/>
                  </a:cubicBezTo>
                  <a:cubicBezTo>
                    <a:pt x="474980" y="2448560"/>
                    <a:pt x="472440" y="2353310"/>
                    <a:pt x="464820" y="2272030"/>
                  </a:cubicBezTo>
                  <a:cubicBezTo>
                    <a:pt x="458470" y="2199640"/>
                    <a:pt x="435610" y="2156460"/>
                    <a:pt x="429260" y="2068830"/>
                  </a:cubicBezTo>
                  <a:cubicBezTo>
                    <a:pt x="416560" y="1915160"/>
                    <a:pt x="447040" y="1609090"/>
                    <a:pt x="438150" y="1430020"/>
                  </a:cubicBezTo>
                  <a:cubicBezTo>
                    <a:pt x="431800" y="1297940"/>
                    <a:pt x="402590" y="1210310"/>
                    <a:pt x="400050" y="1088390"/>
                  </a:cubicBezTo>
                  <a:cubicBezTo>
                    <a:pt x="396240" y="949960"/>
                    <a:pt x="398780" y="731520"/>
                    <a:pt x="429260" y="641350"/>
                  </a:cubicBezTo>
                  <a:cubicBezTo>
                    <a:pt x="444500" y="598170"/>
                    <a:pt x="467360" y="574040"/>
                    <a:pt x="487680" y="552450"/>
                  </a:cubicBezTo>
                  <a:cubicBezTo>
                    <a:pt x="502920" y="537210"/>
                    <a:pt x="520700" y="525780"/>
                    <a:pt x="535940" y="519430"/>
                  </a:cubicBezTo>
                  <a:cubicBezTo>
                    <a:pt x="548640" y="514350"/>
                    <a:pt x="560070" y="511810"/>
                    <a:pt x="572770" y="513080"/>
                  </a:cubicBezTo>
                  <a:cubicBezTo>
                    <a:pt x="589280" y="515620"/>
                    <a:pt x="612140" y="525780"/>
                    <a:pt x="623570" y="537210"/>
                  </a:cubicBezTo>
                  <a:cubicBezTo>
                    <a:pt x="633730" y="546100"/>
                    <a:pt x="640080" y="557530"/>
                    <a:pt x="642620" y="570230"/>
                  </a:cubicBezTo>
                  <a:cubicBezTo>
                    <a:pt x="646430" y="585470"/>
                    <a:pt x="643890" y="610870"/>
                    <a:pt x="637540" y="626110"/>
                  </a:cubicBezTo>
                  <a:cubicBezTo>
                    <a:pt x="632460" y="638810"/>
                    <a:pt x="613410" y="655320"/>
                    <a:pt x="613410" y="655320"/>
                  </a:cubicBezTo>
                </a:path>
              </a:pathLst>
            </a:custGeom>
            <a:solidFill>
              <a:srgbClr val="C3F0F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17" name="Group 117"/>
          <p:cNvGrpSpPr/>
          <p:nvPr/>
        </p:nvGrpSpPr>
        <p:grpSpPr>
          <a:xfrm>
            <a:off x="9531767" y="3588617"/>
            <a:ext cx="2158672" cy="6431688"/>
            <a:chOff x="0" y="0"/>
            <a:chExt cx="2040890" cy="6080760"/>
          </a:xfrm>
        </p:grpSpPr>
        <p:sp>
          <p:nvSpPr>
            <p:cNvPr id="118" name="Freeform 118"/>
            <p:cNvSpPr/>
            <p:nvPr/>
          </p:nvSpPr>
          <p:spPr>
            <a:xfrm>
              <a:off x="-12700" y="31750"/>
              <a:ext cx="2002790" cy="6042660"/>
            </a:xfrm>
            <a:custGeom>
              <a:avLst/>
              <a:gdLst/>
              <a:ahLst/>
              <a:cxnLst/>
              <a:rect l="l" t="t" r="r" b="b"/>
              <a:pathLst>
                <a:path w="2002790" h="6042660">
                  <a:moveTo>
                    <a:pt x="1948180" y="1732280"/>
                  </a:moveTo>
                  <a:cubicBezTo>
                    <a:pt x="1779270" y="2152650"/>
                    <a:pt x="1804670" y="2491740"/>
                    <a:pt x="1800860" y="2790190"/>
                  </a:cubicBezTo>
                  <a:cubicBezTo>
                    <a:pt x="1795780" y="3145790"/>
                    <a:pt x="1816100" y="3567430"/>
                    <a:pt x="1805940" y="3961130"/>
                  </a:cubicBezTo>
                  <a:cubicBezTo>
                    <a:pt x="1795780" y="4363720"/>
                    <a:pt x="1813560" y="4865370"/>
                    <a:pt x="1738630" y="5181600"/>
                  </a:cubicBezTo>
                  <a:cubicBezTo>
                    <a:pt x="1687830" y="5396230"/>
                    <a:pt x="1630680" y="5563870"/>
                    <a:pt x="1512570" y="5699760"/>
                  </a:cubicBezTo>
                  <a:cubicBezTo>
                    <a:pt x="1393190" y="5836920"/>
                    <a:pt x="1219200" y="5962650"/>
                    <a:pt x="1026160" y="5998210"/>
                  </a:cubicBezTo>
                  <a:cubicBezTo>
                    <a:pt x="787400" y="6042660"/>
                    <a:pt x="312420" y="5980430"/>
                    <a:pt x="167640" y="5836920"/>
                  </a:cubicBezTo>
                  <a:cubicBezTo>
                    <a:pt x="62230" y="5732780"/>
                    <a:pt x="87630" y="5565140"/>
                    <a:pt x="76200" y="5379720"/>
                  </a:cubicBezTo>
                  <a:cubicBezTo>
                    <a:pt x="59690" y="5099050"/>
                    <a:pt x="125730" y="4630420"/>
                    <a:pt x="158750" y="4314190"/>
                  </a:cubicBezTo>
                  <a:cubicBezTo>
                    <a:pt x="185420" y="4060190"/>
                    <a:pt x="214630" y="3846830"/>
                    <a:pt x="247650" y="3628390"/>
                  </a:cubicBezTo>
                  <a:cubicBezTo>
                    <a:pt x="278130" y="3426460"/>
                    <a:pt x="311150" y="3270250"/>
                    <a:pt x="346710" y="3046730"/>
                  </a:cubicBezTo>
                  <a:cubicBezTo>
                    <a:pt x="393700" y="2741930"/>
                    <a:pt x="499110" y="2251710"/>
                    <a:pt x="500380" y="1964690"/>
                  </a:cubicBezTo>
                  <a:cubicBezTo>
                    <a:pt x="500380" y="1774190"/>
                    <a:pt x="481330" y="1645920"/>
                    <a:pt x="435610" y="1490980"/>
                  </a:cubicBezTo>
                  <a:cubicBezTo>
                    <a:pt x="388620" y="1328420"/>
                    <a:pt x="275590" y="1188720"/>
                    <a:pt x="215900" y="1013460"/>
                  </a:cubicBezTo>
                  <a:cubicBezTo>
                    <a:pt x="148590" y="815340"/>
                    <a:pt x="0" y="524510"/>
                    <a:pt x="64770" y="356870"/>
                  </a:cubicBezTo>
                  <a:cubicBezTo>
                    <a:pt x="125730" y="200660"/>
                    <a:pt x="421640" y="57150"/>
                    <a:pt x="547370" y="20320"/>
                  </a:cubicBezTo>
                  <a:cubicBezTo>
                    <a:pt x="617220" y="0"/>
                    <a:pt x="666750" y="17780"/>
                    <a:pt x="723900" y="29210"/>
                  </a:cubicBezTo>
                  <a:cubicBezTo>
                    <a:pt x="781050" y="40640"/>
                    <a:pt x="839470" y="63500"/>
                    <a:pt x="890270" y="92710"/>
                  </a:cubicBezTo>
                  <a:cubicBezTo>
                    <a:pt x="941070" y="121920"/>
                    <a:pt x="988060" y="162560"/>
                    <a:pt x="1026160" y="207010"/>
                  </a:cubicBezTo>
                  <a:cubicBezTo>
                    <a:pt x="1064260" y="251460"/>
                    <a:pt x="1097280" y="304800"/>
                    <a:pt x="1118870" y="358140"/>
                  </a:cubicBezTo>
                  <a:cubicBezTo>
                    <a:pt x="1141730" y="412750"/>
                    <a:pt x="1155700" y="472440"/>
                    <a:pt x="1159510" y="530860"/>
                  </a:cubicBezTo>
                  <a:cubicBezTo>
                    <a:pt x="1163320" y="589280"/>
                    <a:pt x="1156970" y="651510"/>
                    <a:pt x="1141730" y="707390"/>
                  </a:cubicBezTo>
                  <a:cubicBezTo>
                    <a:pt x="1126490" y="763270"/>
                    <a:pt x="1099820" y="820420"/>
                    <a:pt x="1068070" y="868680"/>
                  </a:cubicBezTo>
                  <a:cubicBezTo>
                    <a:pt x="1035050" y="916940"/>
                    <a:pt x="993140" y="963930"/>
                    <a:pt x="947420" y="999490"/>
                  </a:cubicBezTo>
                  <a:cubicBezTo>
                    <a:pt x="901700" y="1035050"/>
                    <a:pt x="847090" y="1065530"/>
                    <a:pt x="791210" y="1084580"/>
                  </a:cubicBezTo>
                  <a:cubicBezTo>
                    <a:pt x="736600" y="1103630"/>
                    <a:pt x="674370" y="1113790"/>
                    <a:pt x="615950" y="1113790"/>
                  </a:cubicBezTo>
                  <a:cubicBezTo>
                    <a:pt x="557530" y="1113790"/>
                    <a:pt x="496570" y="1104900"/>
                    <a:pt x="440690" y="1087120"/>
                  </a:cubicBezTo>
                  <a:cubicBezTo>
                    <a:pt x="384810" y="1069340"/>
                    <a:pt x="330200" y="1040130"/>
                    <a:pt x="283210" y="1005840"/>
                  </a:cubicBezTo>
                  <a:cubicBezTo>
                    <a:pt x="236220" y="970280"/>
                    <a:pt x="193040" y="925830"/>
                    <a:pt x="160020" y="877570"/>
                  </a:cubicBezTo>
                  <a:cubicBezTo>
                    <a:pt x="127000" y="829310"/>
                    <a:pt x="100330" y="773430"/>
                    <a:pt x="83820" y="717550"/>
                  </a:cubicBezTo>
                  <a:cubicBezTo>
                    <a:pt x="67310" y="661670"/>
                    <a:pt x="60960" y="599440"/>
                    <a:pt x="63500" y="541020"/>
                  </a:cubicBezTo>
                  <a:cubicBezTo>
                    <a:pt x="66040" y="482600"/>
                    <a:pt x="77470" y="421640"/>
                    <a:pt x="99060" y="367030"/>
                  </a:cubicBezTo>
                  <a:cubicBezTo>
                    <a:pt x="119380" y="312420"/>
                    <a:pt x="152400" y="259080"/>
                    <a:pt x="189230" y="214630"/>
                  </a:cubicBezTo>
                  <a:cubicBezTo>
                    <a:pt x="227330" y="170180"/>
                    <a:pt x="274320" y="128270"/>
                    <a:pt x="323850" y="97790"/>
                  </a:cubicBezTo>
                  <a:cubicBezTo>
                    <a:pt x="373380" y="67310"/>
                    <a:pt x="431800" y="43180"/>
                    <a:pt x="488950" y="30480"/>
                  </a:cubicBezTo>
                  <a:cubicBezTo>
                    <a:pt x="546100" y="17780"/>
                    <a:pt x="607060" y="12700"/>
                    <a:pt x="665480" y="19050"/>
                  </a:cubicBezTo>
                  <a:cubicBezTo>
                    <a:pt x="723900" y="25400"/>
                    <a:pt x="783590" y="41910"/>
                    <a:pt x="836930" y="66040"/>
                  </a:cubicBezTo>
                  <a:cubicBezTo>
                    <a:pt x="890270" y="90170"/>
                    <a:pt x="942340" y="124460"/>
                    <a:pt x="985520" y="163830"/>
                  </a:cubicBezTo>
                  <a:cubicBezTo>
                    <a:pt x="1028700" y="203200"/>
                    <a:pt x="1065530" y="252730"/>
                    <a:pt x="1093470" y="303530"/>
                  </a:cubicBezTo>
                  <a:cubicBezTo>
                    <a:pt x="1121410" y="355600"/>
                    <a:pt x="1141730" y="415290"/>
                    <a:pt x="1151890" y="472440"/>
                  </a:cubicBezTo>
                  <a:cubicBezTo>
                    <a:pt x="1162050" y="529590"/>
                    <a:pt x="1162050" y="591820"/>
                    <a:pt x="1153160" y="648970"/>
                  </a:cubicBezTo>
                  <a:cubicBezTo>
                    <a:pt x="1144270" y="706120"/>
                    <a:pt x="1125220" y="765810"/>
                    <a:pt x="1098550" y="817880"/>
                  </a:cubicBezTo>
                  <a:cubicBezTo>
                    <a:pt x="1071880" y="869950"/>
                    <a:pt x="1033780" y="919480"/>
                    <a:pt x="991870" y="960120"/>
                  </a:cubicBezTo>
                  <a:cubicBezTo>
                    <a:pt x="949960" y="1000760"/>
                    <a:pt x="899160" y="1036320"/>
                    <a:pt x="845820" y="1061720"/>
                  </a:cubicBezTo>
                  <a:cubicBezTo>
                    <a:pt x="793750" y="1087120"/>
                    <a:pt x="676910" y="1113790"/>
                    <a:pt x="675640" y="1111250"/>
                  </a:cubicBezTo>
                  <a:cubicBezTo>
                    <a:pt x="674370" y="1107440"/>
                    <a:pt x="822960" y="1093470"/>
                    <a:pt x="869950" y="1032510"/>
                  </a:cubicBezTo>
                  <a:cubicBezTo>
                    <a:pt x="952500" y="924560"/>
                    <a:pt x="868680" y="405130"/>
                    <a:pt x="951230" y="379730"/>
                  </a:cubicBezTo>
                  <a:cubicBezTo>
                    <a:pt x="1026160" y="356870"/>
                    <a:pt x="1220470" y="632460"/>
                    <a:pt x="1309370" y="778510"/>
                  </a:cubicBezTo>
                  <a:cubicBezTo>
                    <a:pt x="1394460" y="918210"/>
                    <a:pt x="1440180" y="1071880"/>
                    <a:pt x="1483360" y="1233170"/>
                  </a:cubicBezTo>
                  <a:cubicBezTo>
                    <a:pt x="1530350" y="1404620"/>
                    <a:pt x="1565910" y="1600200"/>
                    <a:pt x="1573530" y="1778000"/>
                  </a:cubicBezTo>
                  <a:cubicBezTo>
                    <a:pt x="1581150" y="1948180"/>
                    <a:pt x="1559560" y="2081530"/>
                    <a:pt x="1536700" y="2279650"/>
                  </a:cubicBezTo>
                  <a:cubicBezTo>
                    <a:pt x="1503680" y="2570480"/>
                    <a:pt x="1422400" y="3046730"/>
                    <a:pt x="1367790" y="3354070"/>
                  </a:cubicBezTo>
                  <a:cubicBezTo>
                    <a:pt x="1327150" y="3585210"/>
                    <a:pt x="1282700" y="3732530"/>
                    <a:pt x="1248410" y="3961130"/>
                  </a:cubicBezTo>
                  <a:cubicBezTo>
                    <a:pt x="1203960" y="4255770"/>
                    <a:pt x="1183640" y="4695190"/>
                    <a:pt x="1143000" y="4978400"/>
                  </a:cubicBezTo>
                  <a:cubicBezTo>
                    <a:pt x="1113790" y="5182870"/>
                    <a:pt x="1111250" y="5491480"/>
                    <a:pt x="1046480" y="5505450"/>
                  </a:cubicBezTo>
                  <a:cubicBezTo>
                    <a:pt x="985520" y="5518150"/>
                    <a:pt x="816610" y="5264150"/>
                    <a:pt x="778510" y="5114290"/>
                  </a:cubicBezTo>
                  <a:cubicBezTo>
                    <a:pt x="737870" y="4951730"/>
                    <a:pt x="821690" y="4744720"/>
                    <a:pt x="838200" y="4556760"/>
                  </a:cubicBezTo>
                  <a:cubicBezTo>
                    <a:pt x="855980" y="4363720"/>
                    <a:pt x="875030" y="4201160"/>
                    <a:pt x="880110" y="3971290"/>
                  </a:cubicBezTo>
                  <a:cubicBezTo>
                    <a:pt x="887730" y="3644900"/>
                    <a:pt x="848360" y="3138170"/>
                    <a:pt x="847090" y="2781300"/>
                  </a:cubicBezTo>
                  <a:cubicBezTo>
                    <a:pt x="845820" y="2490470"/>
                    <a:pt x="830580" y="2217420"/>
                    <a:pt x="864870" y="1990090"/>
                  </a:cubicBezTo>
                  <a:cubicBezTo>
                    <a:pt x="891540" y="1812290"/>
                    <a:pt x="944880" y="1651000"/>
                    <a:pt x="996950" y="1525270"/>
                  </a:cubicBezTo>
                  <a:cubicBezTo>
                    <a:pt x="1035050" y="1431290"/>
                    <a:pt x="1088390" y="1351280"/>
                    <a:pt x="1125220" y="1292860"/>
                  </a:cubicBezTo>
                  <a:cubicBezTo>
                    <a:pt x="1149350" y="1254760"/>
                    <a:pt x="1164590" y="1229360"/>
                    <a:pt x="1189990" y="1201420"/>
                  </a:cubicBezTo>
                  <a:cubicBezTo>
                    <a:pt x="1215390" y="1173480"/>
                    <a:pt x="1244600" y="1148080"/>
                    <a:pt x="1275080" y="1126490"/>
                  </a:cubicBezTo>
                  <a:cubicBezTo>
                    <a:pt x="1305560" y="1106170"/>
                    <a:pt x="1339850" y="1088390"/>
                    <a:pt x="1374140" y="1075690"/>
                  </a:cubicBezTo>
                  <a:cubicBezTo>
                    <a:pt x="1408430" y="1062990"/>
                    <a:pt x="1446530" y="1052830"/>
                    <a:pt x="1483360" y="1049020"/>
                  </a:cubicBezTo>
                  <a:cubicBezTo>
                    <a:pt x="1520190" y="1045210"/>
                    <a:pt x="1559560" y="1045210"/>
                    <a:pt x="1596390" y="1050290"/>
                  </a:cubicBezTo>
                  <a:cubicBezTo>
                    <a:pt x="1633220" y="1055370"/>
                    <a:pt x="1671320" y="1064260"/>
                    <a:pt x="1705610" y="1076960"/>
                  </a:cubicBezTo>
                  <a:cubicBezTo>
                    <a:pt x="1739900" y="1090930"/>
                    <a:pt x="1774190" y="1108710"/>
                    <a:pt x="1804670" y="1130300"/>
                  </a:cubicBezTo>
                  <a:cubicBezTo>
                    <a:pt x="1835150" y="1151890"/>
                    <a:pt x="1864360" y="1177290"/>
                    <a:pt x="1888490" y="1205230"/>
                  </a:cubicBezTo>
                  <a:cubicBezTo>
                    <a:pt x="1912620" y="1233170"/>
                    <a:pt x="1935480" y="1264920"/>
                    <a:pt x="1951990" y="1297940"/>
                  </a:cubicBezTo>
                  <a:cubicBezTo>
                    <a:pt x="1968500" y="1330960"/>
                    <a:pt x="1981200" y="1367790"/>
                    <a:pt x="1990090" y="1403350"/>
                  </a:cubicBezTo>
                  <a:cubicBezTo>
                    <a:pt x="1998980" y="1440180"/>
                    <a:pt x="2002790" y="1478280"/>
                    <a:pt x="2002790" y="1515110"/>
                  </a:cubicBezTo>
                  <a:cubicBezTo>
                    <a:pt x="2002790" y="1551940"/>
                    <a:pt x="1997710" y="1591310"/>
                    <a:pt x="1988820" y="1626870"/>
                  </a:cubicBezTo>
                  <a:cubicBezTo>
                    <a:pt x="1979930" y="1663700"/>
                    <a:pt x="1948180" y="1732280"/>
                    <a:pt x="1948180" y="1732280"/>
                  </a:cubicBezTo>
                </a:path>
              </a:pathLst>
            </a:custGeom>
            <a:solidFill>
              <a:srgbClr val="C3F0F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19" name="Group 119"/>
          <p:cNvGrpSpPr/>
          <p:nvPr/>
        </p:nvGrpSpPr>
        <p:grpSpPr>
          <a:xfrm>
            <a:off x="8886986" y="4399966"/>
            <a:ext cx="3503309" cy="6138851"/>
            <a:chOff x="0" y="0"/>
            <a:chExt cx="3312160" cy="5803900"/>
          </a:xfrm>
        </p:grpSpPr>
        <p:sp>
          <p:nvSpPr>
            <p:cNvPr id="120" name="Freeform 120"/>
            <p:cNvSpPr/>
            <p:nvPr/>
          </p:nvSpPr>
          <p:spPr>
            <a:xfrm>
              <a:off x="46990" y="46990"/>
              <a:ext cx="3230880" cy="5750560"/>
            </a:xfrm>
            <a:custGeom>
              <a:avLst/>
              <a:gdLst/>
              <a:ahLst/>
              <a:cxnLst/>
              <a:rect l="l" t="t" r="r" b="b"/>
              <a:pathLst>
                <a:path w="3230880" h="5750560">
                  <a:moveTo>
                    <a:pt x="2089150" y="261620"/>
                  </a:moveTo>
                  <a:cubicBezTo>
                    <a:pt x="2258060" y="549910"/>
                    <a:pt x="2388870" y="688340"/>
                    <a:pt x="2514600" y="793750"/>
                  </a:cubicBezTo>
                  <a:cubicBezTo>
                    <a:pt x="2650490" y="908050"/>
                    <a:pt x="2860040" y="970280"/>
                    <a:pt x="2978150" y="1099820"/>
                  </a:cubicBezTo>
                  <a:cubicBezTo>
                    <a:pt x="3091180" y="1224280"/>
                    <a:pt x="3196590" y="1395730"/>
                    <a:pt x="3214370" y="1549400"/>
                  </a:cubicBezTo>
                  <a:cubicBezTo>
                    <a:pt x="3230880" y="1696720"/>
                    <a:pt x="3128010" y="1836420"/>
                    <a:pt x="3097530" y="2000250"/>
                  </a:cubicBezTo>
                  <a:cubicBezTo>
                    <a:pt x="3061970" y="2189480"/>
                    <a:pt x="3058160" y="2424430"/>
                    <a:pt x="3022600" y="2618740"/>
                  </a:cubicBezTo>
                  <a:cubicBezTo>
                    <a:pt x="2990850" y="2794000"/>
                    <a:pt x="2942590" y="2917190"/>
                    <a:pt x="2901950" y="3115310"/>
                  </a:cubicBezTo>
                  <a:cubicBezTo>
                    <a:pt x="2843530" y="3403600"/>
                    <a:pt x="2755900" y="3892550"/>
                    <a:pt x="2727960" y="4187190"/>
                  </a:cubicBezTo>
                  <a:cubicBezTo>
                    <a:pt x="2707640" y="4391660"/>
                    <a:pt x="2738120" y="4525010"/>
                    <a:pt x="2711450" y="4709160"/>
                  </a:cubicBezTo>
                  <a:cubicBezTo>
                    <a:pt x="2679700" y="4925060"/>
                    <a:pt x="2651760" y="5237480"/>
                    <a:pt x="2527300" y="5401310"/>
                  </a:cubicBezTo>
                  <a:cubicBezTo>
                    <a:pt x="2418080" y="5544820"/>
                    <a:pt x="2221230" y="5626100"/>
                    <a:pt x="2052320" y="5676900"/>
                  </a:cubicBezTo>
                  <a:cubicBezTo>
                    <a:pt x="1888490" y="5726430"/>
                    <a:pt x="1687830" y="5750560"/>
                    <a:pt x="1531620" y="5706110"/>
                  </a:cubicBezTo>
                  <a:cubicBezTo>
                    <a:pt x="1377950" y="5662930"/>
                    <a:pt x="1257300" y="5429250"/>
                    <a:pt x="1120140" y="5421630"/>
                  </a:cubicBezTo>
                  <a:cubicBezTo>
                    <a:pt x="991870" y="5415280"/>
                    <a:pt x="840740" y="5595620"/>
                    <a:pt x="734060" y="5631180"/>
                  </a:cubicBezTo>
                  <a:cubicBezTo>
                    <a:pt x="665480" y="5654040"/>
                    <a:pt x="614680" y="5659120"/>
                    <a:pt x="554990" y="5657850"/>
                  </a:cubicBezTo>
                  <a:cubicBezTo>
                    <a:pt x="495300" y="5656580"/>
                    <a:pt x="433070" y="5645150"/>
                    <a:pt x="377190" y="5626100"/>
                  </a:cubicBezTo>
                  <a:cubicBezTo>
                    <a:pt x="321310" y="5605780"/>
                    <a:pt x="265430" y="5576570"/>
                    <a:pt x="218440" y="5539740"/>
                  </a:cubicBezTo>
                  <a:cubicBezTo>
                    <a:pt x="171450" y="5502910"/>
                    <a:pt x="128270" y="5455920"/>
                    <a:pt x="95250" y="5406390"/>
                  </a:cubicBezTo>
                  <a:cubicBezTo>
                    <a:pt x="62230" y="5356860"/>
                    <a:pt x="36830" y="5298440"/>
                    <a:pt x="21590" y="5241290"/>
                  </a:cubicBezTo>
                  <a:cubicBezTo>
                    <a:pt x="6350" y="5184140"/>
                    <a:pt x="0" y="5120640"/>
                    <a:pt x="3810" y="5060950"/>
                  </a:cubicBezTo>
                  <a:cubicBezTo>
                    <a:pt x="7620" y="5001260"/>
                    <a:pt x="22860" y="4939030"/>
                    <a:pt x="45720" y="4884420"/>
                  </a:cubicBezTo>
                  <a:cubicBezTo>
                    <a:pt x="68580" y="4829810"/>
                    <a:pt x="101600" y="4775200"/>
                    <a:pt x="140970" y="4730750"/>
                  </a:cubicBezTo>
                  <a:cubicBezTo>
                    <a:pt x="180340" y="4686300"/>
                    <a:pt x="228600" y="4645660"/>
                    <a:pt x="279400" y="4615180"/>
                  </a:cubicBezTo>
                  <a:cubicBezTo>
                    <a:pt x="330200" y="4584700"/>
                    <a:pt x="389890" y="4563110"/>
                    <a:pt x="448310" y="4550410"/>
                  </a:cubicBezTo>
                  <a:cubicBezTo>
                    <a:pt x="506730" y="4537710"/>
                    <a:pt x="570230" y="4535170"/>
                    <a:pt x="629920" y="4542790"/>
                  </a:cubicBezTo>
                  <a:cubicBezTo>
                    <a:pt x="689610" y="4550410"/>
                    <a:pt x="750570" y="4568190"/>
                    <a:pt x="803910" y="4593590"/>
                  </a:cubicBezTo>
                  <a:cubicBezTo>
                    <a:pt x="857250" y="4618990"/>
                    <a:pt x="909320" y="4654550"/>
                    <a:pt x="952500" y="4696460"/>
                  </a:cubicBezTo>
                  <a:cubicBezTo>
                    <a:pt x="995680" y="4738370"/>
                    <a:pt x="1033780" y="4789170"/>
                    <a:pt x="1060450" y="4842510"/>
                  </a:cubicBezTo>
                  <a:cubicBezTo>
                    <a:pt x="1087120" y="4895850"/>
                    <a:pt x="1106170" y="4955540"/>
                    <a:pt x="1115060" y="5013960"/>
                  </a:cubicBezTo>
                  <a:cubicBezTo>
                    <a:pt x="1123950" y="5072380"/>
                    <a:pt x="1123950" y="5137150"/>
                    <a:pt x="1113790" y="5195570"/>
                  </a:cubicBezTo>
                  <a:cubicBezTo>
                    <a:pt x="1103630" y="5253990"/>
                    <a:pt x="1080770" y="5313680"/>
                    <a:pt x="1052830" y="5365750"/>
                  </a:cubicBezTo>
                  <a:cubicBezTo>
                    <a:pt x="1023620" y="5417820"/>
                    <a:pt x="985520" y="5468620"/>
                    <a:pt x="942340" y="5509260"/>
                  </a:cubicBezTo>
                  <a:cubicBezTo>
                    <a:pt x="899160" y="5549900"/>
                    <a:pt x="845820" y="5584190"/>
                    <a:pt x="791210" y="5608320"/>
                  </a:cubicBezTo>
                  <a:cubicBezTo>
                    <a:pt x="736600" y="5632450"/>
                    <a:pt x="675640" y="5650230"/>
                    <a:pt x="615950" y="5655310"/>
                  </a:cubicBezTo>
                  <a:cubicBezTo>
                    <a:pt x="556260" y="5660390"/>
                    <a:pt x="494030" y="5656580"/>
                    <a:pt x="435610" y="5642610"/>
                  </a:cubicBezTo>
                  <a:cubicBezTo>
                    <a:pt x="377190" y="5628640"/>
                    <a:pt x="318770" y="5605780"/>
                    <a:pt x="267970" y="5574030"/>
                  </a:cubicBezTo>
                  <a:cubicBezTo>
                    <a:pt x="217170" y="5542280"/>
                    <a:pt x="168910" y="5500370"/>
                    <a:pt x="130810" y="5454650"/>
                  </a:cubicBezTo>
                  <a:cubicBezTo>
                    <a:pt x="92710" y="5408930"/>
                    <a:pt x="60960" y="5354320"/>
                    <a:pt x="39370" y="5298440"/>
                  </a:cubicBezTo>
                  <a:cubicBezTo>
                    <a:pt x="17780" y="5242560"/>
                    <a:pt x="6350" y="5181600"/>
                    <a:pt x="3810" y="5121910"/>
                  </a:cubicBezTo>
                  <a:cubicBezTo>
                    <a:pt x="1270" y="5062220"/>
                    <a:pt x="8890" y="4998720"/>
                    <a:pt x="25400" y="4941570"/>
                  </a:cubicBezTo>
                  <a:cubicBezTo>
                    <a:pt x="41910" y="4884420"/>
                    <a:pt x="68580" y="4827270"/>
                    <a:pt x="102870" y="4779010"/>
                  </a:cubicBezTo>
                  <a:cubicBezTo>
                    <a:pt x="137160" y="4729480"/>
                    <a:pt x="173990" y="4697730"/>
                    <a:pt x="228600" y="4648200"/>
                  </a:cubicBezTo>
                  <a:cubicBezTo>
                    <a:pt x="313690" y="4572000"/>
                    <a:pt x="436880" y="4442460"/>
                    <a:pt x="580390" y="4377690"/>
                  </a:cubicBezTo>
                  <a:cubicBezTo>
                    <a:pt x="754380" y="4300220"/>
                    <a:pt x="1018540" y="4236720"/>
                    <a:pt x="1219200" y="4257040"/>
                  </a:cubicBezTo>
                  <a:cubicBezTo>
                    <a:pt x="1407160" y="4276090"/>
                    <a:pt x="1609090" y="4363720"/>
                    <a:pt x="1751330" y="4478020"/>
                  </a:cubicBezTo>
                  <a:cubicBezTo>
                    <a:pt x="1891030" y="4589780"/>
                    <a:pt x="2103120" y="4879340"/>
                    <a:pt x="2067560" y="4930140"/>
                  </a:cubicBezTo>
                  <a:cubicBezTo>
                    <a:pt x="2034540" y="4978400"/>
                    <a:pt x="1667510" y="4913630"/>
                    <a:pt x="1602740" y="4814570"/>
                  </a:cubicBezTo>
                  <a:cubicBezTo>
                    <a:pt x="1537970" y="4715510"/>
                    <a:pt x="1617980" y="4478020"/>
                    <a:pt x="1682750" y="4333240"/>
                  </a:cubicBezTo>
                  <a:cubicBezTo>
                    <a:pt x="1747520" y="4187190"/>
                    <a:pt x="1979930" y="3933190"/>
                    <a:pt x="1995170" y="3943350"/>
                  </a:cubicBezTo>
                  <a:cubicBezTo>
                    <a:pt x="2010410" y="3953510"/>
                    <a:pt x="1778000" y="4466590"/>
                    <a:pt x="1733550" y="4456430"/>
                  </a:cubicBezTo>
                  <a:cubicBezTo>
                    <a:pt x="1686560" y="4445000"/>
                    <a:pt x="1733550" y="4009390"/>
                    <a:pt x="1738630" y="3808730"/>
                  </a:cubicBezTo>
                  <a:cubicBezTo>
                    <a:pt x="1743710" y="3633470"/>
                    <a:pt x="1736090" y="3479800"/>
                    <a:pt x="1761490" y="3315970"/>
                  </a:cubicBezTo>
                  <a:cubicBezTo>
                    <a:pt x="1786890" y="3148330"/>
                    <a:pt x="1845310" y="2976880"/>
                    <a:pt x="1893570" y="2815590"/>
                  </a:cubicBezTo>
                  <a:cubicBezTo>
                    <a:pt x="1939290" y="2660650"/>
                    <a:pt x="2007870" y="2520950"/>
                    <a:pt x="2040890" y="2366010"/>
                  </a:cubicBezTo>
                  <a:cubicBezTo>
                    <a:pt x="2073910" y="2209800"/>
                    <a:pt x="2053590" y="2040890"/>
                    <a:pt x="2090420" y="1883410"/>
                  </a:cubicBezTo>
                  <a:cubicBezTo>
                    <a:pt x="2128520" y="1722120"/>
                    <a:pt x="2221230" y="1403350"/>
                    <a:pt x="2268220" y="1407160"/>
                  </a:cubicBezTo>
                  <a:cubicBezTo>
                    <a:pt x="2316480" y="1410970"/>
                    <a:pt x="2434590" y="1889760"/>
                    <a:pt x="2374900" y="1926590"/>
                  </a:cubicBezTo>
                  <a:cubicBezTo>
                    <a:pt x="2291080" y="1978660"/>
                    <a:pt x="1767840" y="1529080"/>
                    <a:pt x="1574800" y="1299210"/>
                  </a:cubicBezTo>
                  <a:cubicBezTo>
                    <a:pt x="1414780" y="1108710"/>
                    <a:pt x="1299210" y="806450"/>
                    <a:pt x="1244600" y="684530"/>
                  </a:cubicBezTo>
                  <a:cubicBezTo>
                    <a:pt x="1223010" y="635000"/>
                    <a:pt x="1214120" y="613410"/>
                    <a:pt x="1206500" y="576580"/>
                  </a:cubicBezTo>
                  <a:cubicBezTo>
                    <a:pt x="1198880" y="539750"/>
                    <a:pt x="1193800" y="501650"/>
                    <a:pt x="1195070" y="463550"/>
                  </a:cubicBezTo>
                  <a:cubicBezTo>
                    <a:pt x="1196340" y="425450"/>
                    <a:pt x="1201420" y="387350"/>
                    <a:pt x="1211580" y="350520"/>
                  </a:cubicBezTo>
                  <a:cubicBezTo>
                    <a:pt x="1221740" y="313690"/>
                    <a:pt x="1235710" y="278130"/>
                    <a:pt x="1253490" y="245110"/>
                  </a:cubicBezTo>
                  <a:cubicBezTo>
                    <a:pt x="1271270" y="212090"/>
                    <a:pt x="1295400" y="181610"/>
                    <a:pt x="1320800" y="153670"/>
                  </a:cubicBezTo>
                  <a:cubicBezTo>
                    <a:pt x="1346200" y="125730"/>
                    <a:pt x="1375410" y="100330"/>
                    <a:pt x="1407160" y="78740"/>
                  </a:cubicBezTo>
                  <a:cubicBezTo>
                    <a:pt x="1438910" y="58420"/>
                    <a:pt x="1473200" y="40640"/>
                    <a:pt x="1508760" y="27940"/>
                  </a:cubicBezTo>
                  <a:cubicBezTo>
                    <a:pt x="1544320" y="15240"/>
                    <a:pt x="1582420" y="7620"/>
                    <a:pt x="1619250" y="3810"/>
                  </a:cubicBezTo>
                  <a:cubicBezTo>
                    <a:pt x="1657350" y="0"/>
                    <a:pt x="1696720" y="0"/>
                    <a:pt x="1733550" y="5080"/>
                  </a:cubicBezTo>
                  <a:cubicBezTo>
                    <a:pt x="1770380" y="10160"/>
                    <a:pt x="1808480" y="21590"/>
                    <a:pt x="1842770" y="35560"/>
                  </a:cubicBezTo>
                  <a:cubicBezTo>
                    <a:pt x="1878330" y="49530"/>
                    <a:pt x="1912620" y="68580"/>
                    <a:pt x="1943100" y="90170"/>
                  </a:cubicBezTo>
                  <a:cubicBezTo>
                    <a:pt x="1973580" y="111760"/>
                    <a:pt x="2002790" y="138430"/>
                    <a:pt x="2026920" y="167640"/>
                  </a:cubicBezTo>
                  <a:cubicBezTo>
                    <a:pt x="2051050" y="195580"/>
                    <a:pt x="2089150" y="261620"/>
                    <a:pt x="2089150" y="261620"/>
                  </a:cubicBezTo>
                </a:path>
              </a:pathLst>
            </a:custGeom>
            <a:solidFill>
              <a:srgbClr val="C3F0F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21" name="Group 121"/>
          <p:cNvGrpSpPr/>
          <p:nvPr/>
        </p:nvGrpSpPr>
        <p:grpSpPr>
          <a:xfrm>
            <a:off x="9302064" y="4516832"/>
            <a:ext cx="1202248" cy="2515988"/>
            <a:chOff x="0" y="0"/>
            <a:chExt cx="1136650" cy="2378710"/>
          </a:xfrm>
        </p:grpSpPr>
        <p:sp>
          <p:nvSpPr>
            <p:cNvPr id="122" name="Freeform 122"/>
            <p:cNvSpPr/>
            <p:nvPr/>
          </p:nvSpPr>
          <p:spPr>
            <a:xfrm>
              <a:off x="43180" y="45720"/>
              <a:ext cx="1051560" cy="2284730"/>
            </a:xfrm>
            <a:custGeom>
              <a:avLst/>
              <a:gdLst/>
              <a:ahLst/>
              <a:cxnLst/>
              <a:rect l="l" t="t" r="r" b="b"/>
              <a:pathLst>
                <a:path w="1051560" h="2284730">
                  <a:moveTo>
                    <a:pt x="963930" y="472440"/>
                  </a:moveTo>
                  <a:cubicBezTo>
                    <a:pt x="976630" y="795020"/>
                    <a:pt x="1035050" y="1022350"/>
                    <a:pt x="1042670" y="1210310"/>
                  </a:cubicBezTo>
                  <a:cubicBezTo>
                    <a:pt x="1051560" y="1405890"/>
                    <a:pt x="1035050" y="1671320"/>
                    <a:pt x="1012190" y="1812290"/>
                  </a:cubicBezTo>
                  <a:cubicBezTo>
                    <a:pt x="999490" y="1891030"/>
                    <a:pt x="988060" y="1938020"/>
                    <a:pt x="963930" y="1991360"/>
                  </a:cubicBezTo>
                  <a:cubicBezTo>
                    <a:pt x="941070" y="2042160"/>
                    <a:pt x="909320" y="2086610"/>
                    <a:pt x="872490" y="2125980"/>
                  </a:cubicBezTo>
                  <a:cubicBezTo>
                    <a:pt x="835660" y="2165350"/>
                    <a:pt x="789940" y="2199640"/>
                    <a:pt x="742950" y="2225040"/>
                  </a:cubicBezTo>
                  <a:cubicBezTo>
                    <a:pt x="695960" y="2250440"/>
                    <a:pt x="641350" y="2266950"/>
                    <a:pt x="588010" y="2275840"/>
                  </a:cubicBezTo>
                  <a:cubicBezTo>
                    <a:pt x="534670" y="2284730"/>
                    <a:pt x="478790" y="2284730"/>
                    <a:pt x="425450" y="2275840"/>
                  </a:cubicBezTo>
                  <a:cubicBezTo>
                    <a:pt x="373380" y="2266950"/>
                    <a:pt x="318770" y="2249170"/>
                    <a:pt x="271780" y="2223770"/>
                  </a:cubicBezTo>
                  <a:cubicBezTo>
                    <a:pt x="224790" y="2198370"/>
                    <a:pt x="179070" y="2164080"/>
                    <a:pt x="142240" y="2124710"/>
                  </a:cubicBezTo>
                  <a:cubicBezTo>
                    <a:pt x="105410" y="2085340"/>
                    <a:pt x="73660" y="2038350"/>
                    <a:pt x="50800" y="1990090"/>
                  </a:cubicBezTo>
                  <a:cubicBezTo>
                    <a:pt x="27940" y="1941830"/>
                    <a:pt x="13970" y="1887220"/>
                    <a:pt x="7620" y="1833880"/>
                  </a:cubicBezTo>
                  <a:cubicBezTo>
                    <a:pt x="1270" y="1780540"/>
                    <a:pt x="5080" y="1723390"/>
                    <a:pt x="16510" y="1671320"/>
                  </a:cubicBezTo>
                  <a:cubicBezTo>
                    <a:pt x="27940" y="1619250"/>
                    <a:pt x="49530" y="1565910"/>
                    <a:pt x="77470" y="1520190"/>
                  </a:cubicBezTo>
                  <a:cubicBezTo>
                    <a:pt x="105410" y="1474470"/>
                    <a:pt x="142240" y="1430020"/>
                    <a:pt x="182880" y="1395730"/>
                  </a:cubicBezTo>
                  <a:cubicBezTo>
                    <a:pt x="223520" y="1361440"/>
                    <a:pt x="273050" y="1332230"/>
                    <a:pt x="322580" y="1313180"/>
                  </a:cubicBezTo>
                  <a:cubicBezTo>
                    <a:pt x="372110" y="1292860"/>
                    <a:pt x="427990" y="1280160"/>
                    <a:pt x="481330" y="1277620"/>
                  </a:cubicBezTo>
                  <a:cubicBezTo>
                    <a:pt x="534670" y="1275080"/>
                    <a:pt x="590550" y="1281430"/>
                    <a:pt x="642620" y="1295400"/>
                  </a:cubicBezTo>
                  <a:cubicBezTo>
                    <a:pt x="694690" y="1309370"/>
                    <a:pt x="746760" y="1333500"/>
                    <a:pt x="791210" y="1363980"/>
                  </a:cubicBezTo>
                  <a:cubicBezTo>
                    <a:pt x="835660" y="1394460"/>
                    <a:pt x="876300" y="1433830"/>
                    <a:pt x="908050" y="1477010"/>
                  </a:cubicBezTo>
                  <a:cubicBezTo>
                    <a:pt x="939800" y="1520190"/>
                    <a:pt x="966470" y="1569720"/>
                    <a:pt x="984250" y="1620520"/>
                  </a:cubicBezTo>
                  <a:cubicBezTo>
                    <a:pt x="1000760" y="1671320"/>
                    <a:pt x="1010920" y="1727200"/>
                    <a:pt x="1010920" y="1780540"/>
                  </a:cubicBezTo>
                  <a:cubicBezTo>
                    <a:pt x="1010920" y="1833880"/>
                    <a:pt x="1002030" y="1891030"/>
                    <a:pt x="984250" y="1941830"/>
                  </a:cubicBezTo>
                  <a:cubicBezTo>
                    <a:pt x="966470" y="1992630"/>
                    <a:pt x="939800" y="2042160"/>
                    <a:pt x="906780" y="2085340"/>
                  </a:cubicBezTo>
                  <a:cubicBezTo>
                    <a:pt x="873760" y="2127250"/>
                    <a:pt x="833120" y="2166620"/>
                    <a:pt x="788670" y="2197100"/>
                  </a:cubicBezTo>
                  <a:cubicBezTo>
                    <a:pt x="744220" y="2226310"/>
                    <a:pt x="692150" y="2250440"/>
                    <a:pt x="641350" y="2264410"/>
                  </a:cubicBezTo>
                  <a:cubicBezTo>
                    <a:pt x="589280" y="2278380"/>
                    <a:pt x="533400" y="2284730"/>
                    <a:pt x="480060" y="2282190"/>
                  </a:cubicBezTo>
                  <a:cubicBezTo>
                    <a:pt x="426720" y="2279650"/>
                    <a:pt x="370840" y="2266950"/>
                    <a:pt x="321310" y="2246630"/>
                  </a:cubicBezTo>
                  <a:cubicBezTo>
                    <a:pt x="271780" y="2226310"/>
                    <a:pt x="222250" y="2197100"/>
                    <a:pt x="181610" y="2162810"/>
                  </a:cubicBezTo>
                  <a:cubicBezTo>
                    <a:pt x="140970" y="2128520"/>
                    <a:pt x="104140" y="2084070"/>
                    <a:pt x="76200" y="2038350"/>
                  </a:cubicBezTo>
                  <a:cubicBezTo>
                    <a:pt x="48260" y="1992630"/>
                    <a:pt x="27940" y="1939290"/>
                    <a:pt x="16510" y="1887220"/>
                  </a:cubicBezTo>
                  <a:cubicBezTo>
                    <a:pt x="5080" y="1835150"/>
                    <a:pt x="7620" y="1791970"/>
                    <a:pt x="7620" y="1724660"/>
                  </a:cubicBezTo>
                  <a:cubicBezTo>
                    <a:pt x="7620" y="1610360"/>
                    <a:pt x="2540" y="1423670"/>
                    <a:pt x="33020" y="1267460"/>
                  </a:cubicBezTo>
                  <a:cubicBezTo>
                    <a:pt x="67310" y="1092200"/>
                    <a:pt x="182880" y="718820"/>
                    <a:pt x="218440" y="723900"/>
                  </a:cubicBezTo>
                  <a:cubicBezTo>
                    <a:pt x="250190" y="727710"/>
                    <a:pt x="275590" y="1183640"/>
                    <a:pt x="248920" y="1189990"/>
                  </a:cubicBezTo>
                  <a:cubicBezTo>
                    <a:pt x="218440" y="1197610"/>
                    <a:pt x="48260" y="814070"/>
                    <a:pt x="20320" y="659130"/>
                  </a:cubicBezTo>
                  <a:cubicBezTo>
                    <a:pt x="0" y="547370"/>
                    <a:pt x="21590" y="433070"/>
                    <a:pt x="36830" y="359410"/>
                  </a:cubicBezTo>
                  <a:cubicBezTo>
                    <a:pt x="46990" y="314960"/>
                    <a:pt x="59690" y="287020"/>
                    <a:pt x="77470" y="254000"/>
                  </a:cubicBezTo>
                  <a:cubicBezTo>
                    <a:pt x="95250" y="220980"/>
                    <a:pt x="116840" y="187960"/>
                    <a:pt x="142240" y="160020"/>
                  </a:cubicBezTo>
                  <a:cubicBezTo>
                    <a:pt x="166370" y="132080"/>
                    <a:pt x="195580" y="106680"/>
                    <a:pt x="226060" y="85090"/>
                  </a:cubicBezTo>
                  <a:cubicBezTo>
                    <a:pt x="256540" y="63500"/>
                    <a:pt x="290830" y="45720"/>
                    <a:pt x="326390" y="33020"/>
                  </a:cubicBezTo>
                  <a:cubicBezTo>
                    <a:pt x="361950" y="19050"/>
                    <a:pt x="400050" y="10160"/>
                    <a:pt x="436880" y="5080"/>
                  </a:cubicBezTo>
                  <a:cubicBezTo>
                    <a:pt x="473710" y="0"/>
                    <a:pt x="513080" y="0"/>
                    <a:pt x="549910" y="5080"/>
                  </a:cubicBezTo>
                  <a:cubicBezTo>
                    <a:pt x="586740" y="10160"/>
                    <a:pt x="624840" y="19050"/>
                    <a:pt x="660400" y="33020"/>
                  </a:cubicBezTo>
                  <a:cubicBezTo>
                    <a:pt x="695960" y="45720"/>
                    <a:pt x="730250" y="63500"/>
                    <a:pt x="760730" y="85090"/>
                  </a:cubicBezTo>
                  <a:cubicBezTo>
                    <a:pt x="791210" y="106680"/>
                    <a:pt x="821690" y="132080"/>
                    <a:pt x="845820" y="160020"/>
                  </a:cubicBezTo>
                  <a:cubicBezTo>
                    <a:pt x="871220" y="187960"/>
                    <a:pt x="891540" y="220980"/>
                    <a:pt x="909320" y="254000"/>
                  </a:cubicBezTo>
                  <a:cubicBezTo>
                    <a:pt x="927100" y="287020"/>
                    <a:pt x="941070" y="322580"/>
                    <a:pt x="949960" y="359410"/>
                  </a:cubicBezTo>
                  <a:cubicBezTo>
                    <a:pt x="958850" y="396240"/>
                    <a:pt x="963930" y="472440"/>
                    <a:pt x="963930" y="472440"/>
                  </a:cubicBezTo>
                </a:path>
              </a:pathLst>
            </a:custGeom>
            <a:solidFill>
              <a:srgbClr val="C3F0F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23" name="Group 123"/>
          <p:cNvGrpSpPr/>
          <p:nvPr/>
        </p:nvGrpSpPr>
        <p:grpSpPr>
          <a:xfrm>
            <a:off x="11150435" y="4894298"/>
            <a:ext cx="1096127" cy="1101501"/>
            <a:chOff x="0" y="0"/>
            <a:chExt cx="1036320" cy="1041400"/>
          </a:xfrm>
        </p:grpSpPr>
        <p:sp>
          <p:nvSpPr>
            <p:cNvPr id="124" name="Freeform 124"/>
            <p:cNvSpPr/>
            <p:nvPr/>
          </p:nvSpPr>
          <p:spPr>
            <a:xfrm>
              <a:off x="46990" y="46990"/>
              <a:ext cx="938530" cy="948690"/>
            </a:xfrm>
            <a:custGeom>
              <a:avLst/>
              <a:gdLst/>
              <a:ahLst/>
              <a:cxnLst/>
              <a:rect l="l" t="t" r="r" b="b"/>
              <a:pathLst>
                <a:path w="938530" h="948690">
                  <a:moveTo>
                    <a:pt x="889000" y="673100"/>
                  </a:moveTo>
                  <a:cubicBezTo>
                    <a:pt x="758190" y="845820"/>
                    <a:pt x="716280" y="876300"/>
                    <a:pt x="671830" y="897890"/>
                  </a:cubicBezTo>
                  <a:cubicBezTo>
                    <a:pt x="627380" y="919480"/>
                    <a:pt x="577850" y="935990"/>
                    <a:pt x="528320" y="942340"/>
                  </a:cubicBezTo>
                  <a:cubicBezTo>
                    <a:pt x="480060" y="948690"/>
                    <a:pt x="426720" y="946150"/>
                    <a:pt x="378460" y="937260"/>
                  </a:cubicBezTo>
                  <a:cubicBezTo>
                    <a:pt x="330200" y="928370"/>
                    <a:pt x="280670" y="909320"/>
                    <a:pt x="237490" y="885190"/>
                  </a:cubicBezTo>
                  <a:cubicBezTo>
                    <a:pt x="194310" y="861060"/>
                    <a:pt x="153670" y="826770"/>
                    <a:pt x="120650" y="789940"/>
                  </a:cubicBezTo>
                  <a:cubicBezTo>
                    <a:pt x="87630" y="753110"/>
                    <a:pt x="58420" y="708660"/>
                    <a:pt x="39370" y="662940"/>
                  </a:cubicBezTo>
                  <a:cubicBezTo>
                    <a:pt x="20320" y="617220"/>
                    <a:pt x="7620" y="566420"/>
                    <a:pt x="3810" y="516890"/>
                  </a:cubicBezTo>
                  <a:cubicBezTo>
                    <a:pt x="0" y="467360"/>
                    <a:pt x="5080" y="416560"/>
                    <a:pt x="16510" y="368300"/>
                  </a:cubicBezTo>
                  <a:cubicBezTo>
                    <a:pt x="27940" y="320040"/>
                    <a:pt x="49530" y="271780"/>
                    <a:pt x="76200" y="229870"/>
                  </a:cubicBezTo>
                  <a:cubicBezTo>
                    <a:pt x="102870" y="187960"/>
                    <a:pt x="138430" y="148590"/>
                    <a:pt x="177800" y="118110"/>
                  </a:cubicBezTo>
                  <a:cubicBezTo>
                    <a:pt x="215900" y="87630"/>
                    <a:pt x="261620" y="60960"/>
                    <a:pt x="308610" y="44450"/>
                  </a:cubicBezTo>
                  <a:cubicBezTo>
                    <a:pt x="354330" y="27940"/>
                    <a:pt x="406400" y="17780"/>
                    <a:pt x="455930" y="16510"/>
                  </a:cubicBezTo>
                  <a:cubicBezTo>
                    <a:pt x="505460" y="15240"/>
                    <a:pt x="557530" y="22860"/>
                    <a:pt x="604520" y="38100"/>
                  </a:cubicBezTo>
                  <a:cubicBezTo>
                    <a:pt x="651510" y="53340"/>
                    <a:pt x="698500" y="76200"/>
                    <a:pt x="739140" y="105410"/>
                  </a:cubicBezTo>
                  <a:cubicBezTo>
                    <a:pt x="778510" y="134620"/>
                    <a:pt x="815340" y="171450"/>
                    <a:pt x="844550" y="212090"/>
                  </a:cubicBezTo>
                  <a:cubicBezTo>
                    <a:pt x="873760" y="252730"/>
                    <a:pt x="897890" y="299720"/>
                    <a:pt x="911860" y="346710"/>
                  </a:cubicBezTo>
                  <a:cubicBezTo>
                    <a:pt x="925830" y="393700"/>
                    <a:pt x="932180" y="445770"/>
                    <a:pt x="930910" y="495300"/>
                  </a:cubicBezTo>
                  <a:cubicBezTo>
                    <a:pt x="929640" y="544830"/>
                    <a:pt x="919480" y="595630"/>
                    <a:pt x="901700" y="642620"/>
                  </a:cubicBezTo>
                  <a:cubicBezTo>
                    <a:pt x="885190" y="688340"/>
                    <a:pt x="858520" y="735330"/>
                    <a:pt x="828040" y="773430"/>
                  </a:cubicBezTo>
                  <a:cubicBezTo>
                    <a:pt x="797560" y="811530"/>
                    <a:pt x="758190" y="847090"/>
                    <a:pt x="716280" y="873760"/>
                  </a:cubicBezTo>
                  <a:cubicBezTo>
                    <a:pt x="674370" y="900430"/>
                    <a:pt x="626110" y="920750"/>
                    <a:pt x="577850" y="932180"/>
                  </a:cubicBezTo>
                  <a:cubicBezTo>
                    <a:pt x="529590" y="943610"/>
                    <a:pt x="477520" y="947420"/>
                    <a:pt x="427990" y="943610"/>
                  </a:cubicBezTo>
                  <a:cubicBezTo>
                    <a:pt x="378460" y="939800"/>
                    <a:pt x="327660" y="927100"/>
                    <a:pt x="281940" y="906780"/>
                  </a:cubicBezTo>
                  <a:cubicBezTo>
                    <a:pt x="236220" y="887730"/>
                    <a:pt x="193040" y="858520"/>
                    <a:pt x="156210" y="825500"/>
                  </a:cubicBezTo>
                  <a:cubicBezTo>
                    <a:pt x="119380" y="792480"/>
                    <a:pt x="86360" y="751840"/>
                    <a:pt x="62230" y="708660"/>
                  </a:cubicBezTo>
                  <a:cubicBezTo>
                    <a:pt x="38100" y="665480"/>
                    <a:pt x="19050" y="615950"/>
                    <a:pt x="10160" y="567690"/>
                  </a:cubicBezTo>
                  <a:cubicBezTo>
                    <a:pt x="1270" y="519430"/>
                    <a:pt x="0" y="466090"/>
                    <a:pt x="7620" y="416560"/>
                  </a:cubicBezTo>
                  <a:cubicBezTo>
                    <a:pt x="15240" y="367030"/>
                    <a:pt x="31750" y="316230"/>
                    <a:pt x="52070" y="273050"/>
                  </a:cubicBezTo>
                  <a:cubicBezTo>
                    <a:pt x="71120" y="233680"/>
                    <a:pt x="95250" y="196850"/>
                    <a:pt x="121920" y="165100"/>
                  </a:cubicBezTo>
                  <a:cubicBezTo>
                    <a:pt x="146050" y="135890"/>
                    <a:pt x="172720" y="110490"/>
                    <a:pt x="203200" y="88900"/>
                  </a:cubicBezTo>
                  <a:cubicBezTo>
                    <a:pt x="233680" y="67310"/>
                    <a:pt x="267970" y="49530"/>
                    <a:pt x="302260" y="35560"/>
                  </a:cubicBezTo>
                  <a:cubicBezTo>
                    <a:pt x="336550" y="21590"/>
                    <a:pt x="373380" y="11430"/>
                    <a:pt x="410210" y="6350"/>
                  </a:cubicBezTo>
                  <a:cubicBezTo>
                    <a:pt x="447040" y="1270"/>
                    <a:pt x="485140" y="0"/>
                    <a:pt x="521970" y="3810"/>
                  </a:cubicBezTo>
                  <a:cubicBezTo>
                    <a:pt x="558800" y="7620"/>
                    <a:pt x="596900" y="16510"/>
                    <a:pt x="631190" y="29210"/>
                  </a:cubicBezTo>
                  <a:cubicBezTo>
                    <a:pt x="665480" y="41910"/>
                    <a:pt x="699770" y="58420"/>
                    <a:pt x="730250" y="78740"/>
                  </a:cubicBezTo>
                  <a:cubicBezTo>
                    <a:pt x="760730" y="99060"/>
                    <a:pt x="789940" y="124460"/>
                    <a:pt x="815340" y="151130"/>
                  </a:cubicBezTo>
                  <a:cubicBezTo>
                    <a:pt x="840740" y="179070"/>
                    <a:pt x="863600" y="209550"/>
                    <a:pt x="881380" y="242570"/>
                  </a:cubicBezTo>
                  <a:cubicBezTo>
                    <a:pt x="899160" y="274320"/>
                    <a:pt x="914400" y="309880"/>
                    <a:pt x="923290" y="345440"/>
                  </a:cubicBezTo>
                  <a:cubicBezTo>
                    <a:pt x="933450" y="381000"/>
                    <a:pt x="938530" y="420370"/>
                    <a:pt x="938530" y="457200"/>
                  </a:cubicBezTo>
                  <a:cubicBezTo>
                    <a:pt x="938530" y="494030"/>
                    <a:pt x="934720" y="532130"/>
                    <a:pt x="927100" y="567690"/>
                  </a:cubicBezTo>
                  <a:cubicBezTo>
                    <a:pt x="919480" y="603250"/>
                    <a:pt x="889000" y="673100"/>
                    <a:pt x="889000" y="673100"/>
                  </a:cubicBezTo>
                </a:path>
              </a:pathLst>
            </a:custGeom>
            <a:solidFill>
              <a:srgbClr val="C3F0F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25" name="Group 125"/>
          <p:cNvGrpSpPr/>
          <p:nvPr/>
        </p:nvGrpSpPr>
        <p:grpSpPr>
          <a:xfrm>
            <a:off x="10199384" y="4127277"/>
            <a:ext cx="1080008" cy="1080008"/>
            <a:chOff x="0" y="0"/>
            <a:chExt cx="1021080" cy="1021080"/>
          </a:xfrm>
        </p:grpSpPr>
        <p:sp>
          <p:nvSpPr>
            <p:cNvPr id="126" name="Freeform 126"/>
            <p:cNvSpPr/>
            <p:nvPr/>
          </p:nvSpPr>
          <p:spPr>
            <a:xfrm>
              <a:off x="46990" y="38100"/>
              <a:ext cx="910590" cy="935990"/>
            </a:xfrm>
            <a:custGeom>
              <a:avLst/>
              <a:gdLst/>
              <a:ahLst/>
              <a:cxnLst/>
              <a:rect l="l" t="t" r="r" b="b"/>
              <a:pathLst>
                <a:path w="910590" h="935990">
                  <a:moveTo>
                    <a:pt x="909320" y="331470"/>
                  </a:moveTo>
                  <a:cubicBezTo>
                    <a:pt x="910590" y="623570"/>
                    <a:pt x="876300" y="697230"/>
                    <a:pt x="831850" y="754380"/>
                  </a:cubicBezTo>
                  <a:cubicBezTo>
                    <a:pt x="787400" y="810260"/>
                    <a:pt x="722630" y="862330"/>
                    <a:pt x="657860" y="891540"/>
                  </a:cubicBezTo>
                  <a:cubicBezTo>
                    <a:pt x="591820" y="920750"/>
                    <a:pt x="511810" y="935990"/>
                    <a:pt x="439420" y="932180"/>
                  </a:cubicBezTo>
                  <a:cubicBezTo>
                    <a:pt x="368300" y="928370"/>
                    <a:pt x="288290" y="902970"/>
                    <a:pt x="227330" y="866140"/>
                  </a:cubicBezTo>
                  <a:cubicBezTo>
                    <a:pt x="165100" y="829310"/>
                    <a:pt x="106680" y="770890"/>
                    <a:pt x="69850" y="708660"/>
                  </a:cubicBezTo>
                  <a:cubicBezTo>
                    <a:pt x="33020" y="647700"/>
                    <a:pt x="7620" y="567690"/>
                    <a:pt x="3810" y="496570"/>
                  </a:cubicBezTo>
                  <a:cubicBezTo>
                    <a:pt x="0" y="424180"/>
                    <a:pt x="15240" y="344170"/>
                    <a:pt x="44450" y="278130"/>
                  </a:cubicBezTo>
                  <a:cubicBezTo>
                    <a:pt x="73660" y="213360"/>
                    <a:pt x="125730" y="148590"/>
                    <a:pt x="181610" y="104140"/>
                  </a:cubicBezTo>
                  <a:cubicBezTo>
                    <a:pt x="238760" y="59690"/>
                    <a:pt x="312420" y="25400"/>
                    <a:pt x="383540" y="12700"/>
                  </a:cubicBezTo>
                  <a:cubicBezTo>
                    <a:pt x="453390" y="0"/>
                    <a:pt x="535940" y="5080"/>
                    <a:pt x="604520" y="26670"/>
                  </a:cubicBezTo>
                  <a:cubicBezTo>
                    <a:pt x="673100" y="48260"/>
                    <a:pt x="795020" y="140970"/>
                    <a:pt x="795020" y="140970"/>
                  </a:cubicBezTo>
                </a:path>
              </a:pathLst>
            </a:custGeom>
            <a:solidFill>
              <a:srgbClr val="C3F0F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27" name="Group 127"/>
          <p:cNvGrpSpPr/>
          <p:nvPr/>
        </p:nvGrpSpPr>
        <p:grpSpPr>
          <a:xfrm>
            <a:off x="10443863" y="4127277"/>
            <a:ext cx="1078665" cy="1080008"/>
            <a:chOff x="0" y="0"/>
            <a:chExt cx="1019810" cy="1021080"/>
          </a:xfrm>
        </p:grpSpPr>
        <p:sp>
          <p:nvSpPr>
            <p:cNvPr id="128" name="Freeform 128"/>
            <p:cNvSpPr/>
            <p:nvPr/>
          </p:nvSpPr>
          <p:spPr>
            <a:xfrm>
              <a:off x="46990" y="38100"/>
              <a:ext cx="909320" cy="935990"/>
            </a:xfrm>
            <a:custGeom>
              <a:avLst/>
              <a:gdLst/>
              <a:ahLst/>
              <a:cxnLst/>
              <a:rect l="l" t="t" r="r" b="b"/>
              <a:pathLst>
                <a:path w="909320" h="935990">
                  <a:moveTo>
                    <a:pt x="908050" y="331470"/>
                  </a:moveTo>
                  <a:cubicBezTo>
                    <a:pt x="909320" y="623570"/>
                    <a:pt x="875030" y="697230"/>
                    <a:pt x="830580" y="754380"/>
                  </a:cubicBezTo>
                  <a:cubicBezTo>
                    <a:pt x="786130" y="810260"/>
                    <a:pt x="721360" y="862330"/>
                    <a:pt x="656590" y="891540"/>
                  </a:cubicBezTo>
                  <a:cubicBezTo>
                    <a:pt x="590550" y="920750"/>
                    <a:pt x="510540" y="935990"/>
                    <a:pt x="438150" y="932180"/>
                  </a:cubicBezTo>
                  <a:cubicBezTo>
                    <a:pt x="367030" y="928370"/>
                    <a:pt x="287020" y="902970"/>
                    <a:pt x="226060" y="866140"/>
                  </a:cubicBezTo>
                  <a:cubicBezTo>
                    <a:pt x="165100" y="829310"/>
                    <a:pt x="106680" y="769620"/>
                    <a:pt x="69850" y="708660"/>
                  </a:cubicBezTo>
                  <a:cubicBezTo>
                    <a:pt x="33020" y="646430"/>
                    <a:pt x="7620" y="568960"/>
                    <a:pt x="3810" y="496570"/>
                  </a:cubicBezTo>
                  <a:cubicBezTo>
                    <a:pt x="0" y="425450"/>
                    <a:pt x="13970" y="344170"/>
                    <a:pt x="43180" y="278130"/>
                  </a:cubicBezTo>
                  <a:cubicBezTo>
                    <a:pt x="72390" y="213360"/>
                    <a:pt x="124460" y="148590"/>
                    <a:pt x="180340" y="104140"/>
                  </a:cubicBezTo>
                  <a:cubicBezTo>
                    <a:pt x="237490" y="59690"/>
                    <a:pt x="311150" y="25400"/>
                    <a:pt x="382270" y="12700"/>
                  </a:cubicBezTo>
                  <a:cubicBezTo>
                    <a:pt x="453390" y="0"/>
                    <a:pt x="535940" y="5080"/>
                    <a:pt x="604520" y="26670"/>
                  </a:cubicBezTo>
                  <a:cubicBezTo>
                    <a:pt x="673100" y="48260"/>
                    <a:pt x="793750" y="140970"/>
                    <a:pt x="793750" y="140970"/>
                  </a:cubicBezTo>
                </a:path>
              </a:pathLst>
            </a:custGeom>
            <a:solidFill>
              <a:srgbClr val="C3F0F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29" name="Group 129"/>
          <p:cNvGrpSpPr/>
          <p:nvPr/>
        </p:nvGrpSpPr>
        <p:grpSpPr>
          <a:xfrm>
            <a:off x="10758194" y="4729073"/>
            <a:ext cx="1078665" cy="1078665"/>
            <a:chOff x="0" y="0"/>
            <a:chExt cx="1019810" cy="1019810"/>
          </a:xfrm>
        </p:grpSpPr>
        <p:sp>
          <p:nvSpPr>
            <p:cNvPr id="130" name="Freeform 130"/>
            <p:cNvSpPr/>
            <p:nvPr/>
          </p:nvSpPr>
          <p:spPr>
            <a:xfrm>
              <a:off x="46990" y="38100"/>
              <a:ext cx="909320" cy="935990"/>
            </a:xfrm>
            <a:custGeom>
              <a:avLst/>
              <a:gdLst/>
              <a:ahLst/>
              <a:cxnLst/>
              <a:rect l="l" t="t" r="r" b="b"/>
              <a:pathLst>
                <a:path w="909320" h="935990">
                  <a:moveTo>
                    <a:pt x="909320" y="330200"/>
                  </a:moveTo>
                  <a:cubicBezTo>
                    <a:pt x="909320" y="623570"/>
                    <a:pt x="876300" y="698500"/>
                    <a:pt x="831850" y="754380"/>
                  </a:cubicBezTo>
                  <a:cubicBezTo>
                    <a:pt x="787400" y="811530"/>
                    <a:pt x="722630" y="862330"/>
                    <a:pt x="656590" y="891540"/>
                  </a:cubicBezTo>
                  <a:cubicBezTo>
                    <a:pt x="590550" y="920750"/>
                    <a:pt x="509270" y="935990"/>
                    <a:pt x="438150" y="930910"/>
                  </a:cubicBezTo>
                  <a:cubicBezTo>
                    <a:pt x="367030" y="925830"/>
                    <a:pt x="288290" y="901700"/>
                    <a:pt x="227330" y="864870"/>
                  </a:cubicBezTo>
                  <a:cubicBezTo>
                    <a:pt x="166370" y="828040"/>
                    <a:pt x="106680" y="769620"/>
                    <a:pt x="69850" y="708660"/>
                  </a:cubicBezTo>
                  <a:cubicBezTo>
                    <a:pt x="33020" y="647700"/>
                    <a:pt x="7620" y="567690"/>
                    <a:pt x="3810" y="496570"/>
                  </a:cubicBezTo>
                  <a:cubicBezTo>
                    <a:pt x="0" y="424180"/>
                    <a:pt x="15240" y="344170"/>
                    <a:pt x="44450" y="278130"/>
                  </a:cubicBezTo>
                  <a:cubicBezTo>
                    <a:pt x="73660" y="213360"/>
                    <a:pt x="124460" y="148590"/>
                    <a:pt x="180340" y="104140"/>
                  </a:cubicBezTo>
                  <a:cubicBezTo>
                    <a:pt x="237490" y="59690"/>
                    <a:pt x="312420" y="25400"/>
                    <a:pt x="383540" y="12700"/>
                  </a:cubicBezTo>
                  <a:cubicBezTo>
                    <a:pt x="454660" y="0"/>
                    <a:pt x="535940" y="3810"/>
                    <a:pt x="604520" y="25400"/>
                  </a:cubicBezTo>
                  <a:cubicBezTo>
                    <a:pt x="673100" y="46990"/>
                    <a:pt x="795020" y="140970"/>
                    <a:pt x="795020" y="140970"/>
                  </a:cubicBezTo>
                </a:path>
              </a:pathLst>
            </a:custGeom>
            <a:solidFill>
              <a:srgbClr val="C3F0F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31" name="Group 131"/>
          <p:cNvGrpSpPr/>
          <p:nvPr/>
        </p:nvGrpSpPr>
        <p:grpSpPr>
          <a:xfrm>
            <a:off x="10844165" y="4528922"/>
            <a:ext cx="1078665" cy="1078665"/>
            <a:chOff x="0" y="0"/>
            <a:chExt cx="1019810" cy="1019810"/>
          </a:xfrm>
        </p:grpSpPr>
        <p:sp>
          <p:nvSpPr>
            <p:cNvPr id="132" name="Freeform 132"/>
            <p:cNvSpPr/>
            <p:nvPr/>
          </p:nvSpPr>
          <p:spPr>
            <a:xfrm>
              <a:off x="46990" y="38100"/>
              <a:ext cx="909320" cy="934720"/>
            </a:xfrm>
            <a:custGeom>
              <a:avLst/>
              <a:gdLst/>
              <a:ahLst/>
              <a:cxnLst/>
              <a:rect l="l" t="t" r="r" b="b"/>
              <a:pathLst>
                <a:path w="909320" h="934720">
                  <a:moveTo>
                    <a:pt x="909320" y="330200"/>
                  </a:moveTo>
                  <a:cubicBezTo>
                    <a:pt x="909320" y="622300"/>
                    <a:pt x="876300" y="697230"/>
                    <a:pt x="831850" y="754380"/>
                  </a:cubicBezTo>
                  <a:cubicBezTo>
                    <a:pt x="787400" y="811530"/>
                    <a:pt x="722630" y="862330"/>
                    <a:pt x="656590" y="891540"/>
                  </a:cubicBezTo>
                  <a:cubicBezTo>
                    <a:pt x="590550" y="920750"/>
                    <a:pt x="509270" y="934720"/>
                    <a:pt x="438150" y="930910"/>
                  </a:cubicBezTo>
                  <a:cubicBezTo>
                    <a:pt x="365760" y="927100"/>
                    <a:pt x="287020" y="901700"/>
                    <a:pt x="226060" y="864870"/>
                  </a:cubicBezTo>
                  <a:cubicBezTo>
                    <a:pt x="165100" y="828040"/>
                    <a:pt x="106680" y="768350"/>
                    <a:pt x="69850" y="707390"/>
                  </a:cubicBezTo>
                  <a:cubicBezTo>
                    <a:pt x="33020" y="646430"/>
                    <a:pt x="7620" y="567690"/>
                    <a:pt x="3810" y="496570"/>
                  </a:cubicBezTo>
                  <a:cubicBezTo>
                    <a:pt x="0" y="425450"/>
                    <a:pt x="15240" y="344170"/>
                    <a:pt x="44450" y="278130"/>
                  </a:cubicBezTo>
                  <a:cubicBezTo>
                    <a:pt x="73660" y="212090"/>
                    <a:pt x="124460" y="147320"/>
                    <a:pt x="180340" y="102870"/>
                  </a:cubicBezTo>
                  <a:cubicBezTo>
                    <a:pt x="237490" y="58420"/>
                    <a:pt x="312420" y="25400"/>
                    <a:pt x="383540" y="12700"/>
                  </a:cubicBezTo>
                  <a:cubicBezTo>
                    <a:pt x="454660" y="0"/>
                    <a:pt x="535940" y="3810"/>
                    <a:pt x="604520" y="25400"/>
                  </a:cubicBezTo>
                  <a:cubicBezTo>
                    <a:pt x="673100" y="46990"/>
                    <a:pt x="793750" y="140970"/>
                    <a:pt x="793750" y="140970"/>
                  </a:cubicBezTo>
                </a:path>
              </a:pathLst>
            </a:custGeom>
            <a:solidFill>
              <a:srgbClr val="C3F0F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33" name="Group 133"/>
          <p:cNvGrpSpPr/>
          <p:nvPr/>
        </p:nvGrpSpPr>
        <p:grpSpPr>
          <a:xfrm>
            <a:off x="11016106" y="4729073"/>
            <a:ext cx="1078665" cy="1078665"/>
            <a:chOff x="0" y="0"/>
            <a:chExt cx="1019810" cy="1019810"/>
          </a:xfrm>
        </p:grpSpPr>
        <p:sp>
          <p:nvSpPr>
            <p:cNvPr id="134" name="Freeform 134"/>
            <p:cNvSpPr/>
            <p:nvPr/>
          </p:nvSpPr>
          <p:spPr>
            <a:xfrm>
              <a:off x="46990" y="38100"/>
              <a:ext cx="909320" cy="934720"/>
            </a:xfrm>
            <a:custGeom>
              <a:avLst/>
              <a:gdLst/>
              <a:ahLst/>
              <a:cxnLst/>
              <a:rect l="l" t="t" r="r" b="b"/>
              <a:pathLst>
                <a:path w="909320" h="934720">
                  <a:moveTo>
                    <a:pt x="909320" y="330200"/>
                  </a:moveTo>
                  <a:cubicBezTo>
                    <a:pt x="909320" y="623570"/>
                    <a:pt x="876300" y="698500"/>
                    <a:pt x="831850" y="754380"/>
                  </a:cubicBezTo>
                  <a:cubicBezTo>
                    <a:pt x="787400" y="811530"/>
                    <a:pt x="722630" y="862330"/>
                    <a:pt x="656590" y="891540"/>
                  </a:cubicBezTo>
                  <a:cubicBezTo>
                    <a:pt x="590550" y="920750"/>
                    <a:pt x="509270" y="934720"/>
                    <a:pt x="438150" y="930910"/>
                  </a:cubicBezTo>
                  <a:cubicBezTo>
                    <a:pt x="365760" y="927100"/>
                    <a:pt x="287020" y="901700"/>
                    <a:pt x="226060" y="864870"/>
                  </a:cubicBezTo>
                  <a:cubicBezTo>
                    <a:pt x="165100" y="828040"/>
                    <a:pt x="106680" y="769620"/>
                    <a:pt x="69850" y="708660"/>
                  </a:cubicBezTo>
                  <a:cubicBezTo>
                    <a:pt x="33020" y="647700"/>
                    <a:pt x="7620" y="568960"/>
                    <a:pt x="3810" y="496570"/>
                  </a:cubicBezTo>
                  <a:cubicBezTo>
                    <a:pt x="0" y="425450"/>
                    <a:pt x="13970" y="344170"/>
                    <a:pt x="43180" y="278130"/>
                  </a:cubicBezTo>
                  <a:cubicBezTo>
                    <a:pt x="72390" y="213360"/>
                    <a:pt x="124460" y="148590"/>
                    <a:pt x="180340" y="104140"/>
                  </a:cubicBezTo>
                  <a:cubicBezTo>
                    <a:pt x="237490" y="59690"/>
                    <a:pt x="311150" y="25400"/>
                    <a:pt x="382270" y="12700"/>
                  </a:cubicBezTo>
                  <a:cubicBezTo>
                    <a:pt x="453390" y="0"/>
                    <a:pt x="535940" y="3810"/>
                    <a:pt x="604520" y="25400"/>
                  </a:cubicBezTo>
                  <a:cubicBezTo>
                    <a:pt x="673100" y="46990"/>
                    <a:pt x="793750" y="140970"/>
                    <a:pt x="793750" y="140970"/>
                  </a:cubicBezTo>
                </a:path>
              </a:pathLst>
            </a:custGeom>
            <a:solidFill>
              <a:srgbClr val="C3F0F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35" name="Group 135"/>
          <p:cNvGrpSpPr/>
          <p:nvPr/>
        </p:nvGrpSpPr>
        <p:grpSpPr>
          <a:xfrm>
            <a:off x="9089824" y="6232218"/>
            <a:ext cx="1593146" cy="3789430"/>
            <a:chOff x="0" y="0"/>
            <a:chExt cx="1506220" cy="3582670"/>
          </a:xfrm>
        </p:grpSpPr>
        <p:sp>
          <p:nvSpPr>
            <p:cNvPr id="136" name="Freeform 136"/>
            <p:cNvSpPr/>
            <p:nvPr/>
          </p:nvSpPr>
          <p:spPr>
            <a:xfrm>
              <a:off x="46990" y="50800"/>
              <a:ext cx="1422400" cy="3484880"/>
            </a:xfrm>
            <a:custGeom>
              <a:avLst/>
              <a:gdLst/>
              <a:ahLst/>
              <a:cxnLst/>
              <a:rect l="l" t="t" r="r" b="b"/>
              <a:pathLst>
                <a:path w="1422400" h="3484880">
                  <a:moveTo>
                    <a:pt x="1388110" y="417830"/>
                  </a:moveTo>
                  <a:cubicBezTo>
                    <a:pt x="1413510" y="680720"/>
                    <a:pt x="1410970" y="934720"/>
                    <a:pt x="1408430" y="1112520"/>
                  </a:cubicBezTo>
                  <a:cubicBezTo>
                    <a:pt x="1405890" y="1276350"/>
                    <a:pt x="1422400" y="1426210"/>
                    <a:pt x="1391920" y="1583690"/>
                  </a:cubicBezTo>
                  <a:cubicBezTo>
                    <a:pt x="1360170" y="1752600"/>
                    <a:pt x="1278890" y="1927860"/>
                    <a:pt x="1211580" y="2094230"/>
                  </a:cubicBezTo>
                  <a:cubicBezTo>
                    <a:pt x="1144270" y="2259330"/>
                    <a:pt x="1021080" y="2410460"/>
                    <a:pt x="990600" y="2579370"/>
                  </a:cubicBezTo>
                  <a:cubicBezTo>
                    <a:pt x="960120" y="2748280"/>
                    <a:pt x="1054100" y="2987040"/>
                    <a:pt x="1031240" y="3107690"/>
                  </a:cubicBezTo>
                  <a:cubicBezTo>
                    <a:pt x="1018540" y="3176270"/>
                    <a:pt x="989330" y="3214370"/>
                    <a:pt x="956310" y="3260090"/>
                  </a:cubicBezTo>
                  <a:cubicBezTo>
                    <a:pt x="924560" y="3305810"/>
                    <a:pt x="882650" y="3347720"/>
                    <a:pt x="836930" y="3380740"/>
                  </a:cubicBezTo>
                  <a:cubicBezTo>
                    <a:pt x="792480" y="3413760"/>
                    <a:pt x="739140" y="3440430"/>
                    <a:pt x="685800" y="3456940"/>
                  </a:cubicBezTo>
                  <a:cubicBezTo>
                    <a:pt x="632460" y="3473450"/>
                    <a:pt x="572770" y="3482340"/>
                    <a:pt x="516890" y="3481070"/>
                  </a:cubicBezTo>
                  <a:cubicBezTo>
                    <a:pt x="461010" y="3479800"/>
                    <a:pt x="402590" y="3468370"/>
                    <a:pt x="350520" y="3449320"/>
                  </a:cubicBezTo>
                  <a:cubicBezTo>
                    <a:pt x="298450" y="3430270"/>
                    <a:pt x="245110" y="3401060"/>
                    <a:pt x="201930" y="3366770"/>
                  </a:cubicBezTo>
                  <a:cubicBezTo>
                    <a:pt x="157480" y="3331210"/>
                    <a:pt x="118110" y="3286760"/>
                    <a:pt x="87630" y="3239770"/>
                  </a:cubicBezTo>
                  <a:cubicBezTo>
                    <a:pt x="57150" y="3192780"/>
                    <a:pt x="34290" y="3139440"/>
                    <a:pt x="20320" y="3084830"/>
                  </a:cubicBezTo>
                  <a:cubicBezTo>
                    <a:pt x="6350" y="3030220"/>
                    <a:pt x="1270" y="2970530"/>
                    <a:pt x="5080" y="2914650"/>
                  </a:cubicBezTo>
                  <a:cubicBezTo>
                    <a:pt x="8890" y="2858770"/>
                    <a:pt x="24130" y="2801620"/>
                    <a:pt x="45720" y="2750820"/>
                  </a:cubicBezTo>
                  <a:cubicBezTo>
                    <a:pt x="67310" y="2700020"/>
                    <a:pt x="100330" y="2649220"/>
                    <a:pt x="137160" y="2607310"/>
                  </a:cubicBezTo>
                  <a:cubicBezTo>
                    <a:pt x="173990" y="2565400"/>
                    <a:pt x="220980" y="2527300"/>
                    <a:pt x="269240" y="2499360"/>
                  </a:cubicBezTo>
                  <a:cubicBezTo>
                    <a:pt x="317500" y="2471420"/>
                    <a:pt x="373380" y="2451100"/>
                    <a:pt x="427990" y="2440940"/>
                  </a:cubicBezTo>
                  <a:cubicBezTo>
                    <a:pt x="482600" y="2430780"/>
                    <a:pt x="542290" y="2428240"/>
                    <a:pt x="598170" y="2435860"/>
                  </a:cubicBezTo>
                  <a:cubicBezTo>
                    <a:pt x="654050" y="2443480"/>
                    <a:pt x="711200" y="2459990"/>
                    <a:pt x="760730" y="2484120"/>
                  </a:cubicBezTo>
                  <a:cubicBezTo>
                    <a:pt x="811530" y="2508250"/>
                    <a:pt x="859790" y="2543810"/>
                    <a:pt x="899160" y="2583180"/>
                  </a:cubicBezTo>
                  <a:cubicBezTo>
                    <a:pt x="938530" y="2622550"/>
                    <a:pt x="972820" y="2670810"/>
                    <a:pt x="998220" y="2720340"/>
                  </a:cubicBezTo>
                  <a:cubicBezTo>
                    <a:pt x="1023620" y="2769870"/>
                    <a:pt x="1041400" y="2827020"/>
                    <a:pt x="1049020" y="2882900"/>
                  </a:cubicBezTo>
                  <a:cubicBezTo>
                    <a:pt x="1056640" y="2938780"/>
                    <a:pt x="1055370" y="2998470"/>
                    <a:pt x="1045210" y="3053080"/>
                  </a:cubicBezTo>
                  <a:cubicBezTo>
                    <a:pt x="1035050" y="3107690"/>
                    <a:pt x="1014730" y="3164840"/>
                    <a:pt x="986790" y="3213100"/>
                  </a:cubicBezTo>
                  <a:cubicBezTo>
                    <a:pt x="960120" y="3261360"/>
                    <a:pt x="923290" y="3308350"/>
                    <a:pt x="881380" y="3345180"/>
                  </a:cubicBezTo>
                  <a:cubicBezTo>
                    <a:pt x="839470" y="3383280"/>
                    <a:pt x="788670" y="3415030"/>
                    <a:pt x="737870" y="3437890"/>
                  </a:cubicBezTo>
                  <a:cubicBezTo>
                    <a:pt x="687070" y="3460750"/>
                    <a:pt x="629920" y="3474720"/>
                    <a:pt x="574040" y="3479800"/>
                  </a:cubicBezTo>
                  <a:cubicBezTo>
                    <a:pt x="518160" y="3484880"/>
                    <a:pt x="458470" y="3479800"/>
                    <a:pt x="403860" y="3465830"/>
                  </a:cubicBezTo>
                  <a:cubicBezTo>
                    <a:pt x="349250" y="3451860"/>
                    <a:pt x="294640" y="3429000"/>
                    <a:pt x="247650" y="3399790"/>
                  </a:cubicBezTo>
                  <a:cubicBezTo>
                    <a:pt x="200660" y="3369310"/>
                    <a:pt x="156210" y="3329940"/>
                    <a:pt x="120650" y="3286760"/>
                  </a:cubicBezTo>
                  <a:cubicBezTo>
                    <a:pt x="85090" y="3243580"/>
                    <a:pt x="55880" y="3190240"/>
                    <a:pt x="36830" y="3138170"/>
                  </a:cubicBezTo>
                  <a:cubicBezTo>
                    <a:pt x="17780" y="3086100"/>
                    <a:pt x="6350" y="3039110"/>
                    <a:pt x="3810" y="2971800"/>
                  </a:cubicBezTo>
                  <a:cubicBezTo>
                    <a:pt x="0" y="2871470"/>
                    <a:pt x="13970" y="2721610"/>
                    <a:pt x="48260" y="2590800"/>
                  </a:cubicBezTo>
                  <a:cubicBezTo>
                    <a:pt x="87630" y="2440940"/>
                    <a:pt x="233680" y="2123440"/>
                    <a:pt x="245110" y="2127250"/>
                  </a:cubicBezTo>
                  <a:cubicBezTo>
                    <a:pt x="256540" y="2131060"/>
                    <a:pt x="132080" y="2613660"/>
                    <a:pt x="115570" y="2611120"/>
                  </a:cubicBezTo>
                  <a:cubicBezTo>
                    <a:pt x="99060" y="2608580"/>
                    <a:pt x="105410" y="2232660"/>
                    <a:pt x="152400" y="2063750"/>
                  </a:cubicBezTo>
                  <a:cubicBezTo>
                    <a:pt x="196850" y="1901190"/>
                    <a:pt x="344170" y="1771650"/>
                    <a:pt x="383540" y="1612900"/>
                  </a:cubicBezTo>
                  <a:cubicBezTo>
                    <a:pt x="422910" y="1456690"/>
                    <a:pt x="378460" y="1281430"/>
                    <a:pt x="392430" y="1120140"/>
                  </a:cubicBezTo>
                  <a:cubicBezTo>
                    <a:pt x="406400" y="963930"/>
                    <a:pt x="458470" y="792480"/>
                    <a:pt x="466090" y="661670"/>
                  </a:cubicBezTo>
                  <a:cubicBezTo>
                    <a:pt x="471170" y="565150"/>
                    <a:pt x="448310" y="473710"/>
                    <a:pt x="454660" y="407670"/>
                  </a:cubicBezTo>
                  <a:cubicBezTo>
                    <a:pt x="459740" y="363220"/>
                    <a:pt x="468630" y="332740"/>
                    <a:pt x="482600" y="298450"/>
                  </a:cubicBezTo>
                  <a:cubicBezTo>
                    <a:pt x="496570" y="262890"/>
                    <a:pt x="515620" y="228600"/>
                    <a:pt x="537210" y="198120"/>
                  </a:cubicBezTo>
                  <a:cubicBezTo>
                    <a:pt x="558800" y="167640"/>
                    <a:pt x="584200" y="138430"/>
                    <a:pt x="612140" y="114300"/>
                  </a:cubicBezTo>
                  <a:cubicBezTo>
                    <a:pt x="640080" y="90170"/>
                    <a:pt x="673100" y="67310"/>
                    <a:pt x="706120" y="50800"/>
                  </a:cubicBezTo>
                  <a:cubicBezTo>
                    <a:pt x="739140" y="33020"/>
                    <a:pt x="775970" y="20320"/>
                    <a:pt x="812800" y="11430"/>
                  </a:cubicBezTo>
                  <a:cubicBezTo>
                    <a:pt x="849630" y="2540"/>
                    <a:pt x="887730" y="0"/>
                    <a:pt x="925830" y="0"/>
                  </a:cubicBezTo>
                  <a:cubicBezTo>
                    <a:pt x="962660" y="0"/>
                    <a:pt x="1002030" y="5080"/>
                    <a:pt x="1037590" y="13970"/>
                  </a:cubicBezTo>
                  <a:cubicBezTo>
                    <a:pt x="1074420" y="22860"/>
                    <a:pt x="1109980" y="38100"/>
                    <a:pt x="1143000" y="55880"/>
                  </a:cubicBezTo>
                  <a:cubicBezTo>
                    <a:pt x="1176020" y="73660"/>
                    <a:pt x="1207770" y="95250"/>
                    <a:pt x="1235710" y="120650"/>
                  </a:cubicBezTo>
                  <a:cubicBezTo>
                    <a:pt x="1263650" y="146050"/>
                    <a:pt x="1287780" y="175260"/>
                    <a:pt x="1309370" y="207010"/>
                  </a:cubicBezTo>
                  <a:cubicBezTo>
                    <a:pt x="1329690" y="237490"/>
                    <a:pt x="1348740" y="271780"/>
                    <a:pt x="1361440" y="307340"/>
                  </a:cubicBezTo>
                  <a:cubicBezTo>
                    <a:pt x="1374140" y="342900"/>
                    <a:pt x="1388110" y="417830"/>
                    <a:pt x="1388110" y="417830"/>
                  </a:cubicBezTo>
                </a:path>
              </a:pathLst>
            </a:custGeom>
            <a:solidFill>
              <a:srgbClr val="C3F0F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37" name="Group 137"/>
          <p:cNvGrpSpPr/>
          <p:nvPr/>
        </p:nvGrpSpPr>
        <p:grpSpPr>
          <a:xfrm>
            <a:off x="10751477" y="7879096"/>
            <a:ext cx="1282845" cy="1899417"/>
            <a:chOff x="0" y="0"/>
            <a:chExt cx="1212850" cy="1795780"/>
          </a:xfrm>
        </p:grpSpPr>
        <p:sp>
          <p:nvSpPr>
            <p:cNvPr id="138" name="Freeform 138"/>
            <p:cNvSpPr/>
            <p:nvPr/>
          </p:nvSpPr>
          <p:spPr>
            <a:xfrm>
              <a:off x="44450" y="49530"/>
              <a:ext cx="1121410" cy="1697990"/>
            </a:xfrm>
            <a:custGeom>
              <a:avLst/>
              <a:gdLst/>
              <a:ahLst/>
              <a:cxnLst/>
              <a:rect l="l" t="t" r="r" b="b"/>
              <a:pathLst>
                <a:path w="1121410" h="1697990">
                  <a:moveTo>
                    <a:pt x="1117600" y="519430"/>
                  </a:moveTo>
                  <a:cubicBezTo>
                    <a:pt x="1080770" y="819150"/>
                    <a:pt x="998220" y="1262380"/>
                    <a:pt x="937260" y="1405890"/>
                  </a:cubicBezTo>
                  <a:cubicBezTo>
                    <a:pt x="909320" y="1471930"/>
                    <a:pt x="886460" y="1499870"/>
                    <a:pt x="850900" y="1537970"/>
                  </a:cubicBezTo>
                  <a:cubicBezTo>
                    <a:pt x="815340" y="1576070"/>
                    <a:pt x="772160" y="1609090"/>
                    <a:pt x="726440" y="1634490"/>
                  </a:cubicBezTo>
                  <a:cubicBezTo>
                    <a:pt x="680720" y="1659890"/>
                    <a:pt x="628650" y="1678940"/>
                    <a:pt x="577850" y="1687830"/>
                  </a:cubicBezTo>
                  <a:cubicBezTo>
                    <a:pt x="527050" y="1696720"/>
                    <a:pt x="471170" y="1697990"/>
                    <a:pt x="420370" y="1690370"/>
                  </a:cubicBezTo>
                  <a:cubicBezTo>
                    <a:pt x="369570" y="1682750"/>
                    <a:pt x="316230" y="1666240"/>
                    <a:pt x="270510" y="1642110"/>
                  </a:cubicBezTo>
                  <a:cubicBezTo>
                    <a:pt x="224790" y="1617980"/>
                    <a:pt x="180340" y="1584960"/>
                    <a:pt x="143510" y="1548130"/>
                  </a:cubicBezTo>
                  <a:cubicBezTo>
                    <a:pt x="106680" y="1511300"/>
                    <a:pt x="74930" y="1465580"/>
                    <a:pt x="52070" y="1418590"/>
                  </a:cubicBezTo>
                  <a:cubicBezTo>
                    <a:pt x="29210" y="1371600"/>
                    <a:pt x="13970" y="1318260"/>
                    <a:pt x="7620" y="1267460"/>
                  </a:cubicBezTo>
                  <a:cubicBezTo>
                    <a:pt x="1270" y="1215390"/>
                    <a:pt x="3810" y="1160780"/>
                    <a:pt x="13970" y="1109980"/>
                  </a:cubicBezTo>
                  <a:cubicBezTo>
                    <a:pt x="24130" y="1059180"/>
                    <a:pt x="43180" y="1007110"/>
                    <a:pt x="69850" y="962660"/>
                  </a:cubicBezTo>
                  <a:cubicBezTo>
                    <a:pt x="96520" y="918210"/>
                    <a:pt x="132080" y="875030"/>
                    <a:pt x="171450" y="840740"/>
                  </a:cubicBezTo>
                  <a:cubicBezTo>
                    <a:pt x="210820" y="806450"/>
                    <a:pt x="256540" y="777240"/>
                    <a:pt x="304800" y="756920"/>
                  </a:cubicBezTo>
                  <a:cubicBezTo>
                    <a:pt x="353060" y="736600"/>
                    <a:pt x="406400" y="725170"/>
                    <a:pt x="458470" y="721360"/>
                  </a:cubicBezTo>
                  <a:cubicBezTo>
                    <a:pt x="510540" y="717550"/>
                    <a:pt x="565150" y="722630"/>
                    <a:pt x="615950" y="735330"/>
                  </a:cubicBezTo>
                  <a:cubicBezTo>
                    <a:pt x="665480" y="748030"/>
                    <a:pt x="716280" y="772160"/>
                    <a:pt x="759460" y="800100"/>
                  </a:cubicBezTo>
                  <a:cubicBezTo>
                    <a:pt x="802640" y="829310"/>
                    <a:pt x="844550" y="866140"/>
                    <a:pt x="876300" y="906780"/>
                  </a:cubicBezTo>
                  <a:cubicBezTo>
                    <a:pt x="908050" y="947420"/>
                    <a:pt x="934720" y="995680"/>
                    <a:pt x="952500" y="1045210"/>
                  </a:cubicBezTo>
                  <a:cubicBezTo>
                    <a:pt x="969010" y="1093470"/>
                    <a:pt x="977900" y="1148080"/>
                    <a:pt x="979170" y="1200150"/>
                  </a:cubicBezTo>
                  <a:cubicBezTo>
                    <a:pt x="980440" y="1252220"/>
                    <a:pt x="971550" y="1306830"/>
                    <a:pt x="956310" y="1356360"/>
                  </a:cubicBezTo>
                  <a:cubicBezTo>
                    <a:pt x="941070" y="1405890"/>
                    <a:pt x="915670" y="1455420"/>
                    <a:pt x="885190" y="1497330"/>
                  </a:cubicBezTo>
                  <a:cubicBezTo>
                    <a:pt x="854710" y="1539240"/>
                    <a:pt x="814070" y="1577340"/>
                    <a:pt x="772160" y="1606550"/>
                  </a:cubicBezTo>
                  <a:cubicBezTo>
                    <a:pt x="728980" y="1635760"/>
                    <a:pt x="679450" y="1659890"/>
                    <a:pt x="629920" y="1675130"/>
                  </a:cubicBezTo>
                  <a:cubicBezTo>
                    <a:pt x="580390" y="1690370"/>
                    <a:pt x="524510" y="1697990"/>
                    <a:pt x="472440" y="1695450"/>
                  </a:cubicBezTo>
                  <a:cubicBezTo>
                    <a:pt x="420370" y="1692910"/>
                    <a:pt x="367030" y="1682750"/>
                    <a:pt x="318770" y="1663700"/>
                  </a:cubicBezTo>
                  <a:cubicBezTo>
                    <a:pt x="270510" y="1644650"/>
                    <a:pt x="222250" y="1616710"/>
                    <a:pt x="181610" y="1583690"/>
                  </a:cubicBezTo>
                  <a:cubicBezTo>
                    <a:pt x="140970" y="1550670"/>
                    <a:pt x="104140" y="1510030"/>
                    <a:pt x="77470" y="1465580"/>
                  </a:cubicBezTo>
                  <a:cubicBezTo>
                    <a:pt x="49530" y="1421130"/>
                    <a:pt x="29210" y="1370330"/>
                    <a:pt x="17780" y="1319530"/>
                  </a:cubicBezTo>
                  <a:cubicBezTo>
                    <a:pt x="6350" y="1268730"/>
                    <a:pt x="0" y="1230630"/>
                    <a:pt x="6350" y="1162050"/>
                  </a:cubicBezTo>
                  <a:cubicBezTo>
                    <a:pt x="19050" y="1027430"/>
                    <a:pt x="132080" y="726440"/>
                    <a:pt x="166370" y="568960"/>
                  </a:cubicBezTo>
                  <a:cubicBezTo>
                    <a:pt x="189230" y="466090"/>
                    <a:pt x="189230" y="375920"/>
                    <a:pt x="210820" y="311150"/>
                  </a:cubicBezTo>
                  <a:cubicBezTo>
                    <a:pt x="224790" y="267970"/>
                    <a:pt x="241300" y="241300"/>
                    <a:pt x="261620" y="209550"/>
                  </a:cubicBezTo>
                  <a:cubicBezTo>
                    <a:pt x="281940" y="179070"/>
                    <a:pt x="307340" y="149860"/>
                    <a:pt x="335280" y="124460"/>
                  </a:cubicBezTo>
                  <a:cubicBezTo>
                    <a:pt x="363220" y="99060"/>
                    <a:pt x="393700" y="76200"/>
                    <a:pt x="426720" y="58420"/>
                  </a:cubicBezTo>
                  <a:cubicBezTo>
                    <a:pt x="459740" y="40640"/>
                    <a:pt x="495300" y="26670"/>
                    <a:pt x="532130" y="16510"/>
                  </a:cubicBezTo>
                  <a:cubicBezTo>
                    <a:pt x="567690" y="7620"/>
                    <a:pt x="607060" y="2540"/>
                    <a:pt x="643890" y="1270"/>
                  </a:cubicBezTo>
                  <a:cubicBezTo>
                    <a:pt x="681990" y="0"/>
                    <a:pt x="720090" y="3810"/>
                    <a:pt x="756920" y="12700"/>
                  </a:cubicBezTo>
                  <a:cubicBezTo>
                    <a:pt x="793750" y="21590"/>
                    <a:pt x="829310" y="35560"/>
                    <a:pt x="862330" y="52070"/>
                  </a:cubicBezTo>
                  <a:cubicBezTo>
                    <a:pt x="895350" y="68580"/>
                    <a:pt x="928370" y="90170"/>
                    <a:pt x="956310" y="114300"/>
                  </a:cubicBezTo>
                  <a:cubicBezTo>
                    <a:pt x="984250" y="138430"/>
                    <a:pt x="1010920" y="167640"/>
                    <a:pt x="1032510" y="198120"/>
                  </a:cubicBezTo>
                  <a:cubicBezTo>
                    <a:pt x="1054100" y="228600"/>
                    <a:pt x="1073150" y="262890"/>
                    <a:pt x="1087120" y="297180"/>
                  </a:cubicBezTo>
                  <a:cubicBezTo>
                    <a:pt x="1101090" y="331470"/>
                    <a:pt x="1111250" y="369570"/>
                    <a:pt x="1116330" y="406400"/>
                  </a:cubicBezTo>
                  <a:cubicBezTo>
                    <a:pt x="1121410" y="443230"/>
                    <a:pt x="1117600" y="519430"/>
                    <a:pt x="1117600" y="519430"/>
                  </a:cubicBezTo>
                </a:path>
              </a:pathLst>
            </a:custGeom>
            <a:solidFill>
              <a:srgbClr val="C3F0F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39" name="Group 139"/>
          <p:cNvGrpSpPr/>
          <p:nvPr/>
        </p:nvGrpSpPr>
        <p:grpSpPr>
          <a:xfrm>
            <a:off x="9350422" y="6300726"/>
            <a:ext cx="910753" cy="1159262"/>
            <a:chOff x="0" y="0"/>
            <a:chExt cx="861060" cy="1096010"/>
          </a:xfrm>
        </p:grpSpPr>
        <p:sp>
          <p:nvSpPr>
            <p:cNvPr id="140" name="Freeform 140"/>
            <p:cNvSpPr/>
            <p:nvPr/>
          </p:nvSpPr>
          <p:spPr>
            <a:xfrm>
              <a:off x="49530" y="46990"/>
              <a:ext cx="763270" cy="999490"/>
            </a:xfrm>
            <a:custGeom>
              <a:avLst/>
              <a:gdLst/>
              <a:ahLst/>
              <a:cxnLst/>
              <a:rect l="l" t="t" r="r" b="b"/>
              <a:pathLst>
                <a:path w="763270" h="999490">
                  <a:moveTo>
                    <a:pt x="302260" y="852170"/>
                  </a:moveTo>
                  <a:cubicBezTo>
                    <a:pt x="269240" y="758190"/>
                    <a:pt x="361950" y="845820"/>
                    <a:pt x="355600" y="859790"/>
                  </a:cubicBezTo>
                  <a:cubicBezTo>
                    <a:pt x="349250" y="873760"/>
                    <a:pt x="274320" y="864870"/>
                    <a:pt x="237490" y="853440"/>
                  </a:cubicBezTo>
                  <a:cubicBezTo>
                    <a:pt x="200660" y="842010"/>
                    <a:pt x="163830" y="819150"/>
                    <a:pt x="137160" y="792480"/>
                  </a:cubicBezTo>
                  <a:cubicBezTo>
                    <a:pt x="110490" y="765810"/>
                    <a:pt x="86360" y="728980"/>
                    <a:pt x="74930" y="692150"/>
                  </a:cubicBezTo>
                  <a:cubicBezTo>
                    <a:pt x="63500" y="656590"/>
                    <a:pt x="60960" y="612140"/>
                    <a:pt x="67310" y="575310"/>
                  </a:cubicBezTo>
                  <a:cubicBezTo>
                    <a:pt x="73660" y="537210"/>
                    <a:pt x="97790" y="494030"/>
                    <a:pt x="115570" y="467360"/>
                  </a:cubicBezTo>
                  <a:cubicBezTo>
                    <a:pt x="128270" y="448310"/>
                    <a:pt x="138430" y="438150"/>
                    <a:pt x="156210" y="425450"/>
                  </a:cubicBezTo>
                  <a:cubicBezTo>
                    <a:pt x="182880" y="407670"/>
                    <a:pt x="256540" y="367030"/>
                    <a:pt x="264160" y="377190"/>
                  </a:cubicBezTo>
                  <a:cubicBezTo>
                    <a:pt x="276860" y="393700"/>
                    <a:pt x="87630" y="654050"/>
                    <a:pt x="66040" y="645160"/>
                  </a:cubicBezTo>
                  <a:cubicBezTo>
                    <a:pt x="45720" y="636270"/>
                    <a:pt x="99060" y="431800"/>
                    <a:pt x="130810" y="342900"/>
                  </a:cubicBezTo>
                  <a:cubicBezTo>
                    <a:pt x="158750" y="265430"/>
                    <a:pt x="201930" y="189230"/>
                    <a:pt x="238760" y="135890"/>
                  </a:cubicBezTo>
                  <a:cubicBezTo>
                    <a:pt x="265430" y="97790"/>
                    <a:pt x="287020" y="67310"/>
                    <a:pt x="318770" y="45720"/>
                  </a:cubicBezTo>
                  <a:cubicBezTo>
                    <a:pt x="350520" y="24130"/>
                    <a:pt x="392430" y="7620"/>
                    <a:pt x="431800" y="3810"/>
                  </a:cubicBezTo>
                  <a:cubicBezTo>
                    <a:pt x="469900" y="0"/>
                    <a:pt x="519430" y="8890"/>
                    <a:pt x="551180" y="19050"/>
                  </a:cubicBezTo>
                  <a:cubicBezTo>
                    <a:pt x="574040" y="26670"/>
                    <a:pt x="586740" y="33020"/>
                    <a:pt x="605790" y="48260"/>
                  </a:cubicBezTo>
                  <a:cubicBezTo>
                    <a:pt x="631190" y="68580"/>
                    <a:pt x="668020" y="110490"/>
                    <a:pt x="684530" y="138430"/>
                  </a:cubicBezTo>
                  <a:cubicBezTo>
                    <a:pt x="695960" y="158750"/>
                    <a:pt x="702310" y="172720"/>
                    <a:pt x="706120" y="195580"/>
                  </a:cubicBezTo>
                  <a:cubicBezTo>
                    <a:pt x="712470" y="227330"/>
                    <a:pt x="711200" y="284480"/>
                    <a:pt x="704850" y="316230"/>
                  </a:cubicBezTo>
                  <a:cubicBezTo>
                    <a:pt x="701040" y="339090"/>
                    <a:pt x="698500" y="349250"/>
                    <a:pt x="683260" y="372110"/>
                  </a:cubicBezTo>
                  <a:cubicBezTo>
                    <a:pt x="647700" y="424180"/>
                    <a:pt x="528320" y="547370"/>
                    <a:pt x="448310" y="588010"/>
                  </a:cubicBezTo>
                  <a:cubicBezTo>
                    <a:pt x="386080" y="618490"/>
                    <a:pt x="309880" y="622300"/>
                    <a:pt x="259080" y="623570"/>
                  </a:cubicBezTo>
                  <a:cubicBezTo>
                    <a:pt x="226060" y="623570"/>
                    <a:pt x="203200" y="619760"/>
                    <a:pt x="176530" y="610870"/>
                  </a:cubicBezTo>
                  <a:cubicBezTo>
                    <a:pt x="151130" y="601980"/>
                    <a:pt x="124460" y="589280"/>
                    <a:pt x="102870" y="572770"/>
                  </a:cubicBezTo>
                  <a:cubicBezTo>
                    <a:pt x="81280" y="556260"/>
                    <a:pt x="60960" y="535940"/>
                    <a:pt x="45720" y="513080"/>
                  </a:cubicBezTo>
                  <a:cubicBezTo>
                    <a:pt x="30480" y="490220"/>
                    <a:pt x="17780" y="464820"/>
                    <a:pt x="10160" y="438150"/>
                  </a:cubicBezTo>
                  <a:cubicBezTo>
                    <a:pt x="2540" y="411480"/>
                    <a:pt x="0" y="382270"/>
                    <a:pt x="1270" y="355600"/>
                  </a:cubicBezTo>
                  <a:cubicBezTo>
                    <a:pt x="2540" y="328930"/>
                    <a:pt x="7620" y="300990"/>
                    <a:pt x="17780" y="275590"/>
                  </a:cubicBezTo>
                  <a:cubicBezTo>
                    <a:pt x="27940" y="250190"/>
                    <a:pt x="41910" y="224790"/>
                    <a:pt x="59690" y="204470"/>
                  </a:cubicBezTo>
                  <a:cubicBezTo>
                    <a:pt x="77470" y="182880"/>
                    <a:pt x="99060" y="163830"/>
                    <a:pt x="121920" y="149860"/>
                  </a:cubicBezTo>
                  <a:cubicBezTo>
                    <a:pt x="144780" y="135890"/>
                    <a:pt x="172720" y="124460"/>
                    <a:pt x="199390" y="118110"/>
                  </a:cubicBezTo>
                  <a:cubicBezTo>
                    <a:pt x="226060" y="111760"/>
                    <a:pt x="255270" y="110490"/>
                    <a:pt x="281940" y="113030"/>
                  </a:cubicBezTo>
                  <a:cubicBezTo>
                    <a:pt x="308610" y="115570"/>
                    <a:pt x="336550" y="123190"/>
                    <a:pt x="361950" y="134620"/>
                  </a:cubicBezTo>
                  <a:cubicBezTo>
                    <a:pt x="386080" y="146050"/>
                    <a:pt x="410210" y="161290"/>
                    <a:pt x="430530" y="180340"/>
                  </a:cubicBezTo>
                  <a:cubicBezTo>
                    <a:pt x="450850" y="199390"/>
                    <a:pt x="468630" y="222250"/>
                    <a:pt x="481330" y="246380"/>
                  </a:cubicBezTo>
                  <a:cubicBezTo>
                    <a:pt x="494030" y="270510"/>
                    <a:pt x="502920" y="297180"/>
                    <a:pt x="508000" y="323850"/>
                  </a:cubicBezTo>
                  <a:cubicBezTo>
                    <a:pt x="513080" y="350520"/>
                    <a:pt x="513080" y="379730"/>
                    <a:pt x="509270" y="406400"/>
                  </a:cubicBezTo>
                  <a:cubicBezTo>
                    <a:pt x="505460" y="433070"/>
                    <a:pt x="496570" y="461010"/>
                    <a:pt x="483870" y="485140"/>
                  </a:cubicBezTo>
                  <a:cubicBezTo>
                    <a:pt x="471170" y="509270"/>
                    <a:pt x="453390" y="532130"/>
                    <a:pt x="434340" y="551180"/>
                  </a:cubicBezTo>
                  <a:cubicBezTo>
                    <a:pt x="414020" y="570230"/>
                    <a:pt x="391160" y="588010"/>
                    <a:pt x="365760" y="599440"/>
                  </a:cubicBezTo>
                  <a:cubicBezTo>
                    <a:pt x="341630" y="610870"/>
                    <a:pt x="312420" y="619760"/>
                    <a:pt x="285750" y="622300"/>
                  </a:cubicBezTo>
                  <a:cubicBezTo>
                    <a:pt x="259080" y="624840"/>
                    <a:pt x="229870" y="624840"/>
                    <a:pt x="203200" y="618490"/>
                  </a:cubicBezTo>
                  <a:cubicBezTo>
                    <a:pt x="176530" y="612140"/>
                    <a:pt x="149860" y="601980"/>
                    <a:pt x="127000" y="588010"/>
                  </a:cubicBezTo>
                  <a:cubicBezTo>
                    <a:pt x="104140" y="574040"/>
                    <a:pt x="81280" y="554990"/>
                    <a:pt x="63500" y="534670"/>
                  </a:cubicBezTo>
                  <a:cubicBezTo>
                    <a:pt x="45720" y="514350"/>
                    <a:pt x="29210" y="490220"/>
                    <a:pt x="19050" y="464820"/>
                  </a:cubicBezTo>
                  <a:cubicBezTo>
                    <a:pt x="8890" y="439420"/>
                    <a:pt x="2540" y="411480"/>
                    <a:pt x="1270" y="383540"/>
                  </a:cubicBezTo>
                  <a:cubicBezTo>
                    <a:pt x="0" y="356870"/>
                    <a:pt x="1270" y="327660"/>
                    <a:pt x="8890" y="300990"/>
                  </a:cubicBezTo>
                  <a:cubicBezTo>
                    <a:pt x="16510" y="274320"/>
                    <a:pt x="27940" y="248920"/>
                    <a:pt x="43180" y="226060"/>
                  </a:cubicBezTo>
                  <a:cubicBezTo>
                    <a:pt x="58420" y="203200"/>
                    <a:pt x="78740" y="181610"/>
                    <a:pt x="100330" y="165100"/>
                  </a:cubicBezTo>
                  <a:cubicBezTo>
                    <a:pt x="121920" y="148590"/>
                    <a:pt x="147320" y="134620"/>
                    <a:pt x="172720" y="125730"/>
                  </a:cubicBezTo>
                  <a:cubicBezTo>
                    <a:pt x="198120" y="116840"/>
                    <a:pt x="248920" y="105410"/>
                    <a:pt x="254000" y="111760"/>
                  </a:cubicBezTo>
                  <a:cubicBezTo>
                    <a:pt x="256540" y="115570"/>
                    <a:pt x="237490" y="135890"/>
                    <a:pt x="238760" y="135890"/>
                  </a:cubicBezTo>
                  <a:cubicBezTo>
                    <a:pt x="240030" y="137160"/>
                    <a:pt x="293370" y="66040"/>
                    <a:pt x="318770" y="45720"/>
                  </a:cubicBezTo>
                  <a:cubicBezTo>
                    <a:pt x="337820" y="31750"/>
                    <a:pt x="350520" y="24130"/>
                    <a:pt x="373380" y="17780"/>
                  </a:cubicBezTo>
                  <a:cubicBezTo>
                    <a:pt x="405130" y="7620"/>
                    <a:pt x="459740" y="1270"/>
                    <a:pt x="492760" y="3810"/>
                  </a:cubicBezTo>
                  <a:cubicBezTo>
                    <a:pt x="515620" y="5080"/>
                    <a:pt x="532130" y="11430"/>
                    <a:pt x="551180" y="19050"/>
                  </a:cubicBezTo>
                  <a:cubicBezTo>
                    <a:pt x="570230" y="26670"/>
                    <a:pt x="586740" y="33020"/>
                    <a:pt x="605790" y="48260"/>
                  </a:cubicBezTo>
                  <a:cubicBezTo>
                    <a:pt x="631190" y="68580"/>
                    <a:pt x="666750" y="104140"/>
                    <a:pt x="684530" y="138430"/>
                  </a:cubicBezTo>
                  <a:cubicBezTo>
                    <a:pt x="702310" y="172720"/>
                    <a:pt x="712470" y="215900"/>
                    <a:pt x="712470" y="255270"/>
                  </a:cubicBezTo>
                  <a:cubicBezTo>
                    <a:pt x="712470" y="294640"/>
                    <a:pt x="704850" y="322580"/>
                    <a:pt x="683260" y="372110"/>
                  </a:cubicBezTo>
                  <a:cubicBezTo>
                    <a:pt x="635000" y="482600"/>
                    <a:pt x="449580" y="812800"/>
                    <a:pt x="355600" y="859790"/>
                  </a:cubicBezTo>
                  <a:cubicBezTo>
                    <a:pt x="313690" y="881380"/>
                    <a:pt x="267970" y="861060"/>
                    <a:pt x="237490" y="853440"/>
                  </a:cubicBezTo>
                  <a:cubicBezTo>
                    <a:pt x="215900" y="848360"/>
                    <a:pt x="203200" y="842010"/>
                    <a:pt x="184150" y="829310"/>
                  </a:cubicBezTo>
                  <a:cubicBezTo>
                    <a:pt x="157480" y="811530"/>
                    <a:pt x="120650" y="779780"/>
                    <a:pt x="100330" y="746760"/>
                  </a:cubicBezTo>
                  <a:cubicBezTo>
                    <a:pt x="80010" y="715010"/>
                    <a:pt x="68580" y="666750"/>
                    <a:pt x="64770" y="635000"/>
                  </a:cubicBezTo>
                  <a:cubicBezTo>
                    <a:pt x="62230" y="612140"/>
                    <a:pt x="62230" y="598170"/>
                    <a:pt x="67310" y="575310"/>
                  </a:cubicBezTo>
                  <a:cubicBezTo>
                    <a:pt x="74930" y="543560"/>
                    <a:pt x="92710" y="497840"/>
                    <a:pt x="115570" y="467360"/>
                  </a:cubicBezTo>
                  <a:cubicBezTo>
                    <a:pt x="138430" y="436880"/>
                    <a:pt x="177800" y="410210"/>
                    <a:pt x="207010" y="394970"/>
                  </a:cubicBezTo>
                  <a:cubicBezTo>
                    <a:pt x="228600" y="383540"/>
                    <a:pt x="240030" y="378460"/>
                    <a:pt x="267970" y="374650"/>
                  </a:cubicBezTo>
                  <a:cubicBezTo>
                    <a:pt x="321310" y="367030"/>
                    <a:pt x="435610" y="350520"/>
                    <a:pt x="506730" y="379730"/>
                  </a:cubicBezTo>
                  <a:cubicBezTo>
                    <a:pt x="582930" y="411480"/>
                    <a:pt x="662940" y="506730"/>
                    <a:pt x="704850" y="571500"/>
                  </a:cubicBezTo>
                  <a:cubicBezTo>
                    <a:pt x="736600" y="621030"/>
                    <a:pt x="750570" y="684530"/>
                    <a:pt x="758190" y="723900"/>
                  </a:cubicBezTo>
                  <a:cubicBezTo>
                    <a:pt x="763270" y="746760"/>
                    <a:pt x="763270" y="759460"/>
                    <a:pt x="760730" y="781050"/>
                  </a:cubicBezTo>
                  <a:cubicBezTo>
                    <a:pt x="756920" y="811530"/>
                    <a:pt x="744220" y="858520"/>
                    <a:pt x="723900" y="889000"/>
                  </a:cubicBezTo>
                  <a:cubicBezTo>
                    <a:pt x="703580" y="920750"/>
                    <a:pt x="671830" y="949960"/>
                    <a:pt x="640080" y="967740"/>
                  </a:cubicBezTo>
                  <a:cubicBezTo>
                    <a:pt x="608330" y="985520"/>
                    <a:pt x="567690" y="996950"/>
                    <a:pt x="530860" y="998220"/>
                  </a:cubicBezTo>
                  <a:cubicBezTo>
                    <a:pt x="494030" y="999490"/>
                    <a:pt x="448310" y="986790"/>
                    <a:pt x="419100" y="975360"/>
                  </a:cubicBezTo>
                  <a:cubicBezTo>
                    <a:pt x="398780" y="966470"/>
                    <a:pt x="387350" y="958850"/>
                    <a:pt x="370840" y="943610"/>
                  </a:cubicBezTo>
                  <a:cubicBezTo>
                    <a:pt x="347980" y="922020"/>
                    <a:pt x="302260" y="852170"/>
                    <a:pt x="302260" y="852170"/>
                  </a:cubicBezTo>
                </a:path>
              </a:pathLst>
            </a:custGeom>
            <a:solidFill>
              <a:srgbClr val="C3F0F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41" name="Group 141"/>
          <p:cNvGrpSpPr/>
          <p:nvPr/>
        </p:nvGrpSpPr>
        <p:grpSpPr>
          <a:xfrm>
            <a:off x="9335646" y="5059523"/>
            <a:ext cx="654184" cy="957768"/>
            <a:chOff x="0" y="0"/>
            <a:chExt cx="618490" cy="905510"/>
          </a:xfrm>
        </p:grpSpPr>
        <p:sp>
          <p:nvSpPr>
            <p:cNvPr id="142" name="Freeform 142"/>
            <p:cNvSpPr/>
            <p:nvPr/>
          </p:nvSpPr>
          <p:spPr>
            <a:xfrm>
              <a:off x="45720" y="48260"/>
              <a:ext cx="524510" cy="808990"/>
            </a:xfrm>
            <a:custGeom>
              <a:avLst/>
              <a:gdLst/>
              <a:ahLst/>
              <a:cxnLst/>
              <a:rect l="l" t="t" r="r" b="b"/>
              <a:pathLst>
                <a:path w="524510" h="808990">
                  <a:moveTo>
                    <a:pt x="488950" y="363220"/>
                  </a:moveTo>
                  <a:cubicBezTo>
                    <a:pt x="445770" y="457200"/>
                    <a:pt x="476250" y="461010"/>
                    <a:pt x="486410" y="477520"/>
                  </a:cubicBezTo>
                  <a:cubicBezTo>
                    <a:pt x="497840" y="496570"/>
                    <a:pt x="500380" y="529590"/>
                    <a:pt x="500380" y="556260"/>
                  </a:cubicBezTo>
                  <a:cubicBezTo>
                    <a:pt x="500380" y="582930"/>
                    <a:pt x="496570" y="609600"/>
                    <a:pt x="488950" y="635000"/>
                  </a:cubicBezTo>
                  <a:cubicBezTo>
                    <a:pt x="481330" y="660400"/>
                    <a:pt x="468630" y="684530"/>
                    <a:pt x="453390" y="706120"/>
                  </a:cubicBezTo>
                  <a:cubicBezTo>
                    <a:pt x="438150" y="727710"/>
                    <a:pt x="417830" y="746760"/>
                    <a:pt x="396240" y="762000"/>
                  </a:cubicBezTo>
                  <a:cubicBezTo>
                    <a:pt x="374650" y="777240"/>
                    <a:pt x="350520" y="788670"/>
                    <a:pt x="325120" y="796290"/>
                  </a:cubicBezTo>
                  <a:cubicBezTo>
                    <a:pt x="299720" y="803910"/>
                    <a:pt x="273050" y="807720"/>
                    <a:pt x="246380" y="806450"/>
                  </a:cubicBezTo>
                  <a:cubicBezTo>
                    <a:pt x="219710" y="805180"/>
                    <a:pt x="191770" y="800100"/>
                    <a:pt x="167640" y="791210"/>
                  </a:cubicBezTo>
                  <a:cubicBezTo>
                    <a:pt x="143510" y="782320"/>
                    <a:pt x="119380" y="768350"/>
                    <a:pt x="99060" y="751840"/>
                  </a:cubicBezTo>
                  <a:cubicBezTo>
                    <a:pt x="78740" y="735330"/>
                    <a:pt x="59690" y="715010"/>
                    <a:pt x="45720" y="692150"/>
                  </a:cubicBezTo>
                  <a:cubicBezTo>
                    <a:pt x="31750" y="670560"/>
                    <a:pt x="21590" y="643890"/>
                    <a:pt x="15240" y="618490"/>
                  </a:cubicBezTo>
                  <a:cubicBezTo>
                    <a:pt x="8890" y="593090"/>
                    <a:pt x="6350" y="565150"/>
                    <a:pt x="8890" y="538480"/>
                  </a:cubicBezTo>
                  <a:cubicBezTo>
                    <a:pt x="11430" y="513080"/>
                    <a:pt x="19050" y="486410"/>
                    <a:pt x="29210" y="462280"/>
                  </a:cubicBezTo>
                  <a:cubicBezTo>
                    <a:pt x="39370" y="438150"/>
                    <a:pt x="54610" y="414020"/>
                    <a:pt x="72390" y="394970"/>
                  </a:cubicBezTo>
                  <a:cubicBezTo>
                    <a:pt x="90170" y="375920"/>
                    <a:pt x="111760" y="358140"/>
                    <a:pt x="134620" y="345440"/>
                  </a:cubicBezTo>
                  <a:cubicBezTo>
                    <a:pt x="157480" y="332740"/>
                    <a:pt x="184150" y="323850"/>
                    <a:pt x="209550" y="318770"/>
                  </a:cubicBezTo>
                  <a:cubicBezTo>
                    <a:pt x="234950" y="313690"/>
                    <a:pt x="262890" y="313690"/>
                    <a:pt x="289560" y="317500"/>
                  </a:cubicBezTo>
                  <a:cubicBezTo>
                    <a:pt x="314960" y="321310"/>
                    <a:pt x="342900" y="328930"/>
                    <a:pt x="365760" y="340360"/>
                  </a:cubicBezTo>
                  <a:cubicBezTo>
                    <a:pt x="389890" y="351790"/>
                    <a:pt x="412750" y="368300"/>
                    <a:pt x="430530" y="387350"/>
                  </a:cubicBezTo>
                  <a:cubicBezTo>
                    <a:pt x="449580" y="406400"/>
                    <a:pt x="464820" y="429260"/>
                    <a:pt x="476250" y="453390"/>
                  </a:cubicBezTo>
                  <a:cubicBezTo>
                    <a:pt x="487680" y="477520"/>
                    <a:pt x="495300" y="504190"/>
                    <a:pt x="499110" y="529590"/>
                  </a:cubicBezTo>
                  <a:cubicBezTo>
                    <a:pt x="502920" y="556260"/>
                    <a:pt x="501650" y="584200"/>
                    <a:pt x="496570" y="609600"/>
                  </a:cubicBezTo>
                  <a:cubicBezTo>
                    <a:pt x="491490" y="635000"/>
                    <a:pt x="481330" y="660400"/>
                    <a:pt x="468630" y="683260"/>
                  </a:cubicBezTo>
                  <a:cubicBezTo>
                    <a:pt x="455930" y="706120"/>
                    <a:pt x="438150" y="727710"/>
                    <a:pt x="417830" y="745490"/>
                  </a:cubicBezTo>
                  <a:cubicBezTo>
                    <a:pt x="398780" y="763270"/>
                    <a:pt x="374650" y="777240"/>
                    <a:pt x="350520" y="787400"/>
                  </a:cubicBezTo>
                  <a:cubicBezTo>
                    <a:pt x="326390" y="797560"/>
                    <a:pt x="299720" y="803910"/>
                    <a:pt x="273050" y="806450"/>
                  </a:cubicBezTo>
                  <a:cubicBezTo>
                    <a:pt x="246380" y="808990"/>
                    <a:pt x="218440" y="805180"/>
                    <a:pt x="193040" y="798830"/>
                  </a:cubicBezTo>
                  <a:cubicBezTo>
                    <a:pt x="167640" y="792480"/>
                    <a:pt x="142240" y="781050"/>
                    <a:pt x="120650" y="767080"/>
                  </a:cubicBezTo>
                  <a:cubicBezTo>
                    <a:pt x="99060" y="753110"/>
                    <a:pt x="77470" y="734060"/>
                    <a:pt x="60960" y="713740"/>
                  </a:cubicBezTo>
                  <a:cubicBezTo>
                    <a:pt x="44450" y="693420"/>
                    <a:pt x="31750" y="669290"/>
                    <a:pt x="22860" y="643890"/>
                  </a:cubicBezTo>
                  <a:cubicBezTo>
                    <a:pt x="12700" y="615950"/>
                    <a:pt x="7620" y="590550"/>
                    <a:pt x="5080" y="548640"/>
                  </a:cubicBezTo>
                  <a:cubicBezTo>
                    <a:pt x="0" y="468630"/>
                    <a:pt x="1270" y="279400"/>
                    <a:pt x="30480" y="194310"/>
                  </a:cubicBezTo>
                  <a:cubicBezTo>
                    <a:pt x="49530" y="139700"/>
                    <a:pt x="88900" y="100330"/>
                    <a:pt x="114300" y="72390"/>
                  </a:cubicBezTo>
                  <a:cubicBezTo>
                    <a:pt x="129540" y="55880"/>
                    <a:pt x="139700" y="46990"/>
                    <a:pt x="158750" y="36830"/>
                  </a:cubicBezTo>
                  <a:cubicBezTo>
                    <a:pt x="186690" y="22860"/>
                    <a:pt x="231140" y="5080"/>
                    <a:pt x="267970" y="2540"/>
                  </a:cubicBezTo>
                  <a:cubicBezTo>
                    <a:pt x="304800" y="0"/>
                    <a:pt x="351790" y="10160"/>
                    <a:pt x="381000" y="21590"/>
                  </a:cubicBezTo>
                  <a:cubicBezTo>
                    <a:pt x="401320" y="29210"/>
                    <a:pt x="414020" y="36830"/>
                    <a:pt x="430530" y="52070"/>
                  </a:cubicBezTo>
                  <a:cubicBezTo>
                    <a:pt x="453390" y="72390"/>
                    <a:pt x="487680" y="114300"/>
                    <a:pt x="501650" y="142240"/>
                  </a:cubicBezTo>
                  <a:cubicBezTo>
                    <a:pt x="511810" y="161290"/>
                    <a:pt x="514350" y="177800"/>
                    <a:pt x="518160" y="196850"/>
                  </a:cubicBezTo>
                  <a:cubicBezTo>
                    <a:pt x="521970" y="215900"/>
                    <a:pt x="524510" y="232410"/>
                    <a:pt x="521970" y="254000"/>
                  </a:cubicBezTo>
                  <a:cubicBezTo>
                    <a:pt x="518160" y="284480"/>
                    <a:pt x="488950" y="363220"/>
                    <a:pt x="488950" y="363220"/>
                  </a:cubicBezTo>
                </a:path>
              </a:pathLst>
            </a:custGeom>
            <a:solidFill>
              <a:srgbClr val="C3F0F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43" name="Group 143"/>
          <p:cNvGrpSpPr/>
          <p:nvPr/>
        </p:nvGrpSpPr>
        <p:grpSpPr>
          <a:xfrm>
            <a:off x="9331616" y="3987575"/>
            <a:ext cx="695826" cy="793886"/>
            <a:chOff x="0" y="0"/>
            <a:chExt cx="657860" cy="750570"/>
          </a:xfrm>
        </p:grpSpPr>
        <p:sp>
          <p:nvSpPr>
            <p:cNvPr id="144" name="Freeform 144"/>
            <p:cNvSpPr/>
            <p:nvPr/>
          </p:nvSpPr>
          <p:spPr>
            <a:xfrm>
              <a:off x="48260" y="49530"/>
              <a:ext cx="562610" cy="652780"/>
            </a:xfrm>
            <a:custGeom>
              <a:avLst/>
              <a:gdLst/>
              <a:ahLst/>
              <a:cxnLst/>
              <a:rect l="l" t="t" r="r" b="b"/>
              <a:pathLst>
                <a:path w="562610" h="652780">
                  <a:moveTo>
                    <a:pt x="138430" y="560070"/>
                  </a:moveTo>
                  <a:cubicBezTo>
                    <a:pt x="52070" y="435610"/>
                    <a:pt x="7620" y="307340"/>
                    <a:pt x="2540" y="248920"/>
                  </a:cubicBezTo>
                  <a:cubicBezTo>
                    <a:pt x="0" y="215900"/>
                    <a:pt x="6350" y="195580"/>
                    <a:pt x="13970" y="171450"/>
                  </a:cubicBezTo>
                  <a:cubicBezTo>
                    <a:pt x="21590" y="147320"/>
                    <a:pt x="33020" y="121920"/>
                    <a:pt x="48260" y="101600"/>
                  </a:cubicBezTo>
                  <a:cubicBezTo>
                    <a:pt x="63500" y="80010"/>
                    <a:pt x="82550" y="60960"/>
                    <a:pt x="104140" y="45720"/>
                  </a:cubicBezTo>
                  <a:cubicBezTo>
                    <a:pt x="124460" y="30480"/>
                    <a:pt x="149860" y="19050"/>
                    <a:pt x="173990" y="11430"/>
                  </a:cubicBezTo>
                  <a:cubicBezTo>
                    <a:pt x="198120" y="3810"/>
                    <a:pt x="226060" y="0"/>
                    <a:pt x="251460" y="1270"/>
                  </a:cubicBezTo>
                  <a:cubicBezTo>
                    <a:pt x="276860" y="2540"/>
                    <a:pt x="303530" y="7620"/>
                    <a:pt x="327660" y="16510"/>
                  </a:cubicBezTo>
                  <a:cubicBezTo>
                    <a:pt x="351790" y="25400"/>
                    <a:pt x="375920" y="38100"/>
                    <a:pt x="396240" y="54610"/>
                  </a:cubicBezTo>
                  <a:cubicBezTo>
                    <a:pt x="416560" y="71120"/>
                    <a:pt x="434340" y="91440"/>
                    <a:pt x="448310" y="113030"/>
                  </a:cubicBezTo>
                  <a:cubicBezTo>
                    <a:pt x="462280" y="134620"/>
                    <a:pt x="472440" y="160020"/>
                    <a:pt x="478790" y="185420"/>
                  </a:cubicBezTo>
                  <a:cubicBezTo>
                    <a:pt x="485140" y="210820"/>
                    <a:pt x="487680" y="237490"/>
                    <a:pt x="485140" y="262890"/>
                  </a:cubicBezTo>
                  <a:cubicBezTo>
                    <a:pt x="482600" y="288290"/>
                    <a:pt x="476250" y="314960"/>
                    <a:pt x="466090" y="339090"/>
                  </a:cubicBezTo>
                  <a:cubicBezTo>
                    <a:pt x="455930" y="361950"/>
                    <a:pt x="440690" y="384810"/>
                    <a:pt x="422910" y="403860"/>
                  </a:cubicBezTo>
                  <a:cubicBezTo>
                    <a:pt x="405130" y="422910"/>
                    <a:pt x="384810" y="440690"/>
                    <a:pt x="361950" y="453390"/>
                  </a:cubicBezTo>
                  <a:cubicBezTo>
                    <a:pt x="339090" y="466090"/>
                    <a:pt x="313690" y="474980"/>
                    <a:pt x="288290" y="480060"/>
                  </a:cubicBezTo>
                  <a:cubicBezTo>
                    <a:pt x="262890" y="485140"/>
                    <a:pt x="236220" y="485140"/>
                    <a:pt x="210820" y="481330"/>
                  </a:cubicBezTo>
                  <a:cubicBezTo>
                    <a:pt x="185420" y="477520"/>
                    <a:pt x="158750" y="469900"/>
                    <a:pt x="135890" y="458470"/>
                  </a:cubicBezTo>
                  <a:cubicBezTo>
                    <a:pt x="113030" y="447040"/>
                    <a:pt x="91440" y="430530"/>
                    <a:pt x="73660" y="412750"/>
                  </a:cubicBezTo>
                  <a:cubicBezTo>
                    <a:pt x="55880" y="394970"/>
                    <a:pt x="39370" y="372110"/>
                    <a:pt x="27940" y="349250"/>
                  </a:cubicBezTo>
                  <a:cubicBezTo>
                    <a:pt x="16510" y="326390"/>
                    <a:pt x="8890" y="299720"/>
                    <a:pt x="5080" y="274320"/>
                  </a:cubicBezTo>
                  <a:cubicBezTo>
                    <a:pt x="1270" y="248920"/>
                    <a:pt x="2540" y="222250"/>
                    <a:pt x="7620" y="196850"/>
                  </a:cubicBezTo>
                  <a:cubicBezTo>
                    <a:pt x="12700" y="171450"/>
                    <a:pt x="21590" y="146050"/>
                    <a:pt x="34290" y="123190"/>
                  </a:cubicBezTo>
                  <a:cubicBezTo>
                    <a:pt x="46990" y="100330"/>
                    <a:pt x="64770" y="80010"/>
                    <a:pt x="83820" y="62230"/>
                  </a:cubicBezTo>
                  <a:cubicBezTo>
                    <a:pt x="102870" y="45720"/>
                    <a:pt x="125730" y="30480"/>
                    <a:pt x="149860" y="20320"/>
                  </a:cubicBezTo>
                  <a:cubicBezTo>
                    <a:pt x="172720" y="10160"/>
                    <a:pt x="199390" y="5080"/>
                    <a:pt x="224790" y="2540"/>
                  </a:cubicBezTo>
                  <a:cubicBezTo>
                    <a:pt x="250190" y="0"/>
                    <a:pt x="278130" y="2540"/>
                    <a:pt x="303530" y="8890"/>
                  </a:cubicBezTo>
                  <a:cubicBezTo>
                    <a:pt x="328930" y="15240"/>
                    <a:pt x="353060" y="25400"/>
                    <a:pt x="374650" y="39370"/>
                  </a:cubicBezTo>
                  <a:cubicBezTo>
                    <a:pt x="396240" y="53340"/>
                    <a:pt x="416560" y="71120"/>
                    <a:pt x="433070" y="91440"/>
                  </a:cubicBezTo>
                  <a:cubicBezTo>
                    <a:pt x="449580" y="111760"/>
                    <a:pt x="462280" y="135890"/>
                    <a:pt x="471170" y="160020"/>
                  </a:cubicBezTo>
                  <a:cubicBezTo>
                    <a:pt x="480060" y="184150"/>
                    <a:pt x="488950" y="234950"/>
                    <a:pt x="485140" y="236220"/>
                  </a:cubicBezTo>
                  <a:cubicBezTo>
                    <a:pt x="481330" y="237490"/>
                    <a:pt x="459740" y="196850"/>
                    <a:pt x="459740" y="196850"/>
                  </a:cubicBezTo>
                  <a:cubicBezTo>
                    <a:pt x="459740" y="196850"/>
                    <a:pt x="525780" y="284480"/>
                    <a:pt x="542290" y="317500"/>
                  </a:cubicBezTo>
                  <a:cubicBezTo>
                    <a:pt x="552450" y="337820"/>
                    <a:pt x="556260" y="350520"/>
                    <a:pt x="558800" y="372110"/>
                  </a:cubicBezTo>
                  <a:cubicBezTo>
                    <a:pt x="562610" y="402590"/>
                    <a:pt x="562610" y="449580"/>
                    <a:pt x="551180" y="485140"/>
                  </a:cubicBezTo>
                  <a:cubicBezTo>
                    <a:pt x="539750" y="519430"/>
                    <a:pt x="513080" y="558800"/>
                    <a:pt x="492760" y="581660"/>
                  </a:cubicBezTo>
                  <a:cubicBezTo>
                    <a:pt x="477520" y="598170"/>
                    <a:pt x="466090" y="607060"/>
                    <a:pt x="447040" y="617220"/>
                  </a:cubicBezTo>
                  <a:cubicBezTo>
                    <a:pt x="419100" y="631190"/>
                    <a:pt x="375920" y="647700"/>
                    <a:pt x="339090" y="650240"/>
                  </a:cubicBezTo>
                  <a:cubicBezTo>
                    <a:pt x="302260" y="652780"/>
                    <a:pt x="260350" y="645160"/>
                    <a:pt x="227330" y="629920"/>
                  </a:cubicBezTo>
                  <a:cubicBezTo>
                    <a:pt x="194310" y="614680"/>
                    <a:pt x="138430" y="560070"/>
                    <a:pt x="138430" y="560070"/>
                  </a:cubicBezTo>
                </a:path>
              </a:pathLst>
            </a:custGeom>
            <a:solidFill>
              <a:srgbClr val="C3F0F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45" name="Group 145"/>
          <p:cNvGrpSpPr/>
          <p:nvPr/>
        </p:nvGrpSpPr>
        <p:grpSpPr>
          <a:xfrm>
            <a:off x="9237586" y="4014441"/>
            <a:ext cx="677020" cy="1104187"/>
            <a:chOff x="0" y="0"/>
            <a:chExt cx="640080" cy="1043940"/>
          </a:xfrm>
        </p:grpSpPr>
        <p:sp>
          <p:nvSpPr>
            <p:cNvPr id="146" name="Freeform 146"/>
            <p:cNvSpPr/>
            <p:nvPr/>
          </p:nvSpPr>
          <p:spPr>
            <a:xfrm>
              <a:off x="36830" y="49530"/>
              <a:ext cx="554990" cy="944880"/>
            </a:xfrm>
            <a:custGeom>
              <a:avLst/>
              <a:gdLst/>
              <a:ahLst/>
              <a:cxnLst/>
              <a:rect l="l" t="t" r="r" b="b"/>
              <a:pathLst>
                <a:path w="554990" h="944880">
                  <a:moveTo>
                    <a:pt x="506730" y="304800"/>
                  </a:moveTo>
                  <a:cubicBezTo>
                    <a:pt x="478790" y="478790"/>
                    <a:pt x="544830" y="605790"/>
                    <a:pt x="552450" y="652780"/>
                  </a:cubicBezTo>
                  <a:cubicBezTo>
                    <a:pt x="554990" y="671830"/>
                    <a:pt x="553720" y="678180"/>
                    <a:pt x="552450" y="694690"/>
                  </a:cubicBezTo>
                  <a:cubicBezTo>
                    <a:pt x="551180" y="716280"/>
                    <a:pt x="547370" y="748030"/>
                    <a:pt x="539750" y="773430"/>
                  </a:cubicBezTo>
                  <a:cubicBezTo>
                    <a:pt x="530860" y="798830"/>
                    <a:pt x="519430" y="824230"/>
                    <a:pt x="502920" y="845820"/>
                  </a:cubicBezTo>
                  <a:cubicBezTo>
                    <a:pt x="487680" y="867410"/>
                    <a:pt x="466090" y="885190"/>
                    <a:pt x="444500" y="900430"/>
                  </a:cubicBezTo>
                  <a:cubicBezTo>
                    <a:pt x="422910" y="915670"/>
                    <a:pt x="396240" y="927100"/>
                    <a:pt x="370840" y="934720"/>
                  </a:cubicBezTo>
                  <a:cubicBezTo>
                    <a:pt x="345440" y="942340"/>
                    <a:pt x="317500" y="944880"/>
                    <a:pt x="290830" y="943610"/>
                  </a:cubicBezTo>
                  <a:cubicBezTo>
                    <a:pt x="264160" y="942340"/>
                    <a:pt x="236220" y="935990"/>
                    <a:pt x="212090" y="925830"/>
                  </a:cubicBezTo>
                  <a:cubicBezTo>
                    <a:pt x="186690" y="915670"/>
                    <a:pt x="162560" y="901700"/>
                    <a:pt x="142240" y="885190"/>
                  </a:cubicBezTo>
                  <a:cubicBezTo>
                    <a:pt x="121920" y="867410"/>
                    <a:pt x="104140" y="845820"/>
                    <a:pt x="90170" y="822960"/>
                  </a:cubicBezTo>
                  <a:cubicBezTo>
                    <a:pt x="76200" y="800100"/>
                    <a:pt x="67310" y="774700"/>
                    <a:pt x="60960" y="749300"/>
                  </a:cubicBezTo>
                  <a:cubicBezTo>
                    <a:pt x="54610" y="723900"/>
                    <a:pt x="53340" y="694690"/>
                    <a:pt x="55880" y="668020"/>
                  </a:cubicBezTo>
                  <a:cubicBezTo>
                    <a:pt x="58420" y="641350"/>
                    <a:pt x="66040" y="614680"/>
                    <a:pt x="77470" y="590550"/>
                  </a:cubicBezTo>
                  <a:cubicBezTo>
                    <a:pt x="88900" y="566420"/>
                    <a:pt x="105410" y="542290"/>
                    <a:pt x="123190" y="523240"/>
                  </a:cubicBezTo>
                  <a:cubicBezTo>
                    <a:pt x="140970" y="504190"/>
                    <a:pt x="163830" y="487680"/>
                    <a:pt x="186690" y="474980"/>
                  </a:cubicBezTo>
                  <a:cubicBezTo>
                    <a:pt x="209550" y="462280"/>
                    <a:pt x="236220" y="453390"/>
                    <a:pt x="262890" y="448310"/>
                  </a:cubicBezTo>
                  <a:cubicBezTo>
                    <a:pt x="289560" y="443230"/>
                    <a:pt x="317500" y="444500"/>
                    <a:pt x="344170" y="448310"/>
                  </a:cubicBezTo>
                  <a:cubicBezTo>
                    <a:pt x="370840" y="452120"/>
                    <a:pt x="397510" y="461010"/>
                    <a:pt x="420370" y="473710"/>
                  </a:cubicBezTo>
                  <a:cubicBezTo>
                    <a:pt x="443230" y="486410"/>
                    <a:pt x="466090" y="504190"/>
                    <a:pt x="483870" y="523240"/>
                  </a:cubicBezTo>
                  <a:cubicBezTo>
                    <a:pt x="501650" y="542290"/>
                    <a:pt x="518160" y="565150"/>
                    <a:pt x="529590" y="589280"/>
                  </a:cubicBezTo>
                  <a:cubicBezTo>
                    <a:pt x="541020" y="613410"/>
                    <a:pt x="548640" y="641350"/>
                    <a:pt x="551180" y="668020"/>
                  </a:cubicBezTo>
                  <a:cubicBezTo>
                    <a:pt x="553720" y="694690"/>
                    <a:pt x="552450" y="722630"/>
                    <a:pt x="547370" y="748030"/>
                  </a:cubicBezTo>
                  <a:cubicBezTo>
                    <a:pt x="542290" y="773430"/>
                    <a:pt x="530860" y="800100"/>
                    <a:pt x="516890" y="822960"/>
                  </a:cubicBezTo>
                  <a:cubicBezTo>
                    <a:pt x="502920" y="845820"/>
                    <a:pt x="485140" y="867410"/>
                    <a:pt x="464820" y="883920"/>
                  </a:cubicBezTo>
                  <a:cubicBezTo>
                    <a:pt x="444500" y="901700"/>
                    <a:pt x="420370" y="915670"/>
                    <a:pt x="396240" y="925830"/>
                  </a:cubicBezTo>
                  <a:cubicBezTo>
                    <a:pt x="372110" y="935990"/>
                    <a:pt x="344170" y="942340"/>
                    <a:pt x="317500" y="943610"/>
                  </a:cubicBezTo>
                  <a:cubicBezTo>
                    <a:pt x="290830" y="944880"/>
                    <a:pt x="262890" y="941070"/>
                    <a:pt x="237490" y="934720"/>
                  </a:cubicBezTo>
                  <a:cubicBezTo>
                    <a:pt x="212090" y="928370"/>
                    <a:pt x="185420" y="916940"/>
                    <a:pt x="163830" y="901700"/>
                  </a:cubicBezTo>
                  <a:cubicBezTo>
                    <a:pt x="142240" y="886460"/>
                    <a:pt x="121920" y="867410"/>
                    <a:pt x="105410" y="845820"/>
                  </a:cubicBezTo>
                  <a:cubicBezTo>
                    <a:pt x="88900" y="824230"/>
                    <a:pt x="76200" y="800100"/>
                    <a:pt x="67310" y="774700"/>
                  </a:cubicBezTo>
                  <a:cubicBezTo>
                    <a:pt x="58420" y="749300"/>
                    <a:pt x="62230" y="718820"/>
                    <a:pt x="54610" y="694690"/>
                  </a:cubicBezTo>
                  <a:cubicBezTo>
                    <a:pt x="48260" y="673100"/>
                    <a:pt x="34290" y="665480"/>
                    <a:pt x="27940" y="636270"/>
                  </a:cubicBezTo>
                  <a:cubicBezTo>
                    <a:pt x="11430" y="568960"/>
                    <a:pt x="0" y="375920"/>
                    <a:pt x="13970" y="281940"/>
                  </a:cubicBezTo>
                  <a:cubicBezTo>
                    <a:pt x="24130" y="217170"/>
                    <a:pt x="43180" y="163830"/>
                    <a:pt x="69850" y="120650"/>
                  </a:cubicBezTo>
                  <a:cubicBezTo>
                    <a:pt x="91440" y="86360"/>
                    <a:pt x="123190" y="55880"/>
                    <a:pt x="148590" y="38100"/>
                  </a:cubicBezTo>
                  <a:cubicBezTo>
                    <a:pt x="166370" y="25400"/>
                    <a:pt x="182880" y="19050"/>
                    <a:pt x="200660" y="12700"/>
                  </a:cubicBezTo>
                  <a:cubicBezTo>
                    <a:pt x="218440" y="6350"/>
                    <a:pt x="234950" y="1270"/>
                    <a:pt x="256540" y="1270"/>
                  </a:cubicBezTo>
                  <a:cubicBezTo>
                    <a:pt x="287020" y="0"/>
                    <a:pt x="335280" y="5080"/>
                    <a:pt x="369570" y="19050"/>
                  </a:cubicBezTo>
                  <a:cubicBezTo>
                    <a:pt x="403860" y="33020"/>
                    <a:pt x="439420" y="64770"/>
                    <a:pt x="461010" y="87630"/>
                  </a:cubicBezTo>
                  <a:cubicBezTo>
                    <a:pt x="476250" y="104140"/>
                    <a:pt x="483870" y="115570"/>
                    <a:pt x="492760" y="135890"/>
                  </a:cubicBezTo>
                  <a:cubicBezTo>
                    <a:pt x="504190" y="165100"/>
                    <a:pt x="514350" y="215900"/>
                    <a:pt x="515620" y="247650"/>
                  </a:cubicBezTo>
                  <a:cubicBezTo>
                    <a:pt x="515620" y="269240"/>
                    <a:pt x="506730" y="304800"/>
                    <a:pt x="506730" y="304800"/>
                  </a:cubicBezTo>
                </a:path>
              </a:pathLst>
            </a:custGeom>
            <a:solidFill>
              <a:srgbClr val="C3F0F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47" name="Group 147"/>
          <p:cNvGrpSpPr/>
          <p:nvPr/>
        </p:nvGrpSpPr>
        <p:grpSpPr>
          <a:xfrm>
            <a:off x="9696992" y="3521452"/>
            <a:ext cx="600452" cy="599109"/>
            <a:chOff x="0" y="0"/>
            <a:chExt cx="567690" cy="566420"/>
          </a:xfrm>
        </p:grpSpPr>
        <p:sp>
          <p:nvSpPr>
            <p:cNvPr id="148" name="Freeform 148"/>
            <p:cNvSpPr/>
            <p:nvPr/>
          </p:nvSpPr>
          <p:spPr>
            <a:xfrm>
              <a:off x="48260" y="44450"/>
              <a:ext cx="462280" cy="473710"/>
            </a:xfrm>
            <a:custGeom>
              <a:avLst/>
              <a:gdLst/>
              <a:ahLst/>
              <a:cxnLst/>
              <a:rect l="l" t="t" r="r" b="b"/>
              <a:pathLst>
                <a:path w="462280" h="473710">
                  <a:moveTo>
                    <a:pt x="461010" y="166370"/>
                  </a:moveTo>
                  <a:cubicBezTo>
                    <a:pt x="462280" y="314960"/>
                    <a:pt x="444500" y="353060"/>
                    <a:pt x="421640" y="382270"/>
                  </a:cubicBezTo>
                  <a:cubicBezTo>
                    <a:pt x="398780" y="410210"/>
                    <a:pt x="367030" y="435610"/>
                    <a:pt x="334010" y="450850"/>
                  </a:cubicBezTo>
                  <a:cubicBezTo>
                    <a:pt x="300990" y="466090"/>
                    <a:pt x="259080" y="473710"/>
                    <a:pt x="222250" y="471170"/>
                  </a:cubicBezTo>
                  <a:cubicBezTo>
                    <a:pt x="185420" y="468630"/>
                    <a:pt x="146050" y="457200"/>
                    <a:pt x="115570" y="438150"/>
                  </a:cubicBezTo>
                  <a:cubicBezTo>
                    <a:pt x="83820" y="419100"/>
                    <a:pt x="54610" y="389890"/>
                    <a:pt x="35560" y="358140"/>
                  </a:cubicBezTo>
                  <a:cubicBezTo>
                    <a:pt x="16510" y="327660"/>
                    <a:pt x="5080" y="287020"/>
                    <a:pt x="2540" y="251460"/>
                  </a:cubicBezTo>
                  <a:cubicBezTo>
                    <a:pt x="0" y="214630"/>
                    <a:pt x="7620" y="173990"/>
                    <a:pt x="22860" y="140970"/>
                  </a:cubicBezTo>
                  <a:cubicBezTo>
                    <a:pt x="38100" y="107950"/>
                    <a:pt x="63500" y="74930"/>
                    <a:pt x="92710" y="52070"/>
                  </a:cubicBezTo>
                  <a:cubicBezTo>
                    <a:pt x="120650" y="29210"/>
                    <a:pt x="158750" y="12700"/>
                    <a:pt x="194310" y="6350"/>
                  </a:cubicBezTo>
                  <a:cubicBezTo>
                    <a:pt x="229870" y="0"/>
                    <a:pt x="273050" y="1270"/>
                    <a:pt x="307340" y="12700"/>
                  </a:cubicBezTo>
                  <a:cubicBezTo>
                    <a:pt x="341630" y="24130"/>
                    <a:pt x="402590" y="71120"/>
                    <a:pt x="402590" y="71120"/>
                  </a:cubicBezTo>
                </a:path>
              </a:pathLst>
            </a:custGeom>
            <a:solidFill>
              <a:srgbClr val="C3F0F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49" name="Group 149"/>
          <p:cNvGrpSpPr/>
          <p:nvPr/>
        </p:nvGrpSpPr>
        <p:grpSpPr>
          <a:xfrm>
            <a:off x="11444617" y="4745192"/>
            <a:ext cx="830155" cy="1080008"/>
            <a:chOff x="0" y="0"/>
            <a:chExt cx="784860" cy="1021080"/>
          </a:xfrm>
        </p:grpSpPr>
        <p:sp>
          <p:nvSpPr>
            <p:cNvPr id="150" name="Freeform 150"/>
            <p:cNvSpPr/>
            <p:nvPr/>
          </p:nvSpPr>
          <p:spPr>
            <a:xfrm>
              <a:off x="49530" y="44450"/>
              <a:ext cx="702310" cy="930910"/>
            </a:xfrm>
            <a:custGeom>
              <a:avLst/>
              <a:gdLst/>
              <a:ahLst/>
              <a:cxnLst/>
              <a:rect l="l" t="t" r="r" b="b"/>
              <a:pathLst>
                <a:path w="702310" h="930910">
                  <a:moveTo>
                    <a:pt x="185420" y="674370"/>
                  </a:moveTo>
                  <a:cubicBezTo>
                    <a:pt x="222250" y="308610"/>
                    <a:pt x="372110" y="472440"/>
                    <a:pt x="361950" y="505460"/>
                  </a:cubicBezTo>
                  <a:cubicBezTo>
                    <a:pt x="355600" y="528320"/>
                    <a:pt x="280670" y="533400"/>
                    <a:pt x="245110" y="534670"/>
                  </a:cubicBezTo>
                  <a:cubicBezTo>
                    <a:pt x="215900" y="535940"/>
                    <a:pt x="191770" y="528320"/>
                    <a:pt x="166370" y="519430"/>
                  </a:cubicBezTo>
                  <a:cubicBezTo>
                    <a:pt x="140970" y="510540"/>
                    <a:pt x="116840" y="495300"/>
                    <a:pt x="95250" y="478790"/>
                  </a:cubicBezTo>
                  <a:cubicBezTo>
                    <a:pt x="74930" y="462280"/>
                    <a:pt x="54610" y="440690"/>
                    <a:pt x="40640" y="417830"/>
                  </a:cubicBezTo>
                  <a:cubicBezTo>
                    <a:pt x="26670" y="394970"/>
                    <a:pt x="15240" y="368300"/>
                    <a:pt x="8890" y="342900"/>
                  </a:cubicBezTo>
                  <a:cubicBezTo>
                    <a:pt x="2540" y="316230"/>
                    <a:pt x="0" y="288290"/>
                    <a:pt x="2540" y="261620"/>
                  </a:cubicBezTo>
                  <a:cubicBezTo>
                    <a:pt x="5080" y="234950"/>
                    <a:pt x="11430" y="207010"/>
                    <a:pt x="21590" y="182880"/>
                  </a:cubicBezTo>
                  <a:cubicBezTo>
                    <a:pt x="31750" y="158750"/>
                    <a:pt x="48260" y="134620"/>
                    <a:pt x="66040" y="114300"/>
                  </a:cubicBezTo>
                  <a:cubicBezTo>
                    <a:pt x="83820" y="93980"/>
                    <a:pt x="106680" y="76200"/>
                    <a:pt x="129540" y="63500"/>
                  </a:cubicBezTo>
                  <a:cubicBezTo>
                    <a:pt x="152400" y="50800"/>
                    <a:pt x="179070" y="40640"/>
                    <a:pt x="205740" y="35560"/>
                  </a:cubicBezTo>
                  <a:cubicBezTo>
                    <a:pt x="232410" y="30480"/>
                    <a:pt x="260350" y="29210"/>
                    <a:pt x="287020" y="33020"/>
                  </a:cubicBezTo>
                  <a:cubicBezTo>
                    <a:pt x="313690" y="36830"/>
                    <a:pt x="341630" y="44450"/>
                    <a:pt x="365760" y="57150"/>
                  </a:cubicBezTo>
                  <a:cubicBezTo>
                    <a:pt x="389890" y="68580"/>
                    <a:pt x="412750" y="86360"/>
                    <a:pt x="431800" y="105410"/>
                  </a:cubicBezTo>
                  <a:cubicBezTo>
                    <a:pt x="450850" y="124460"/>
                    <a:pt x="467360" y="147320"/>
                    <a:pt x="478790" y="171450"/>
                  </a:cubicBezTo>
                  <a:cubicBezTo>
                    <a:pt x="490220" y="195580"/>
                    <a:pt x="499110" y="222250"/>
                    <a:pt x="502920" y="248920"/>
                  </a:cubicBezTo>
                  <a:cubicBezTo>
                    <a:pt x="506730" y="275590"/>
                    <a:pt x="505460" y="304800"/>
                    <a:pt x="500380" y="331470"/>
                  </a:cubicBezTo>
                  <a:cubicBezTo>
                    <a:pt x="495300" y="358140"/>
                    <a:pt x="485140" y="384810"/>
                    <a:pt x="472440" y="407670"/>
                  </a:cubicBezTo>
                  <a:cubicBezTo>
                    <a:pt x="458470" y="430530"/>
                    <a:pt x="440690" y="453390"/>
                    <a:pt x="420370" y="471170"/>
                  </a:cubicBezTo>
                  <a:cubicBezTo>
                    <a:pt x="400050" y="488950"/>
                    <a:pt x="375920" y="504190"/>
                    <a:pt x="351790" y="514350"/>
                  </a:cubicBezTo>
                  <a:cubicBezTo>
                    <a:pt x="327660" y="524510"/>
                    <a:pt x="299720" y="530860"/>
                    <a:pt x="273050" y="533400"/>
                  </a:cubicBezTo>
                  <a:cubicBezTo>
                    <a:pt x="246380" y="535940"/>
                    <a:pt x="218440" y="533400"/>
                    <a:pt x="191770" y="527050"/>
                  </a:cubicBezTo>
                  <a:cubicBezTo>
                    <a:pt x="166370" y="520700"/>
                    <a:pt x="139700" y="509270"/>
                    <a:pt x="116840" y="495300"/>
                  </a:cubicBezTo>
                  <a:cubicBezTo>
                    <a:pt x="93980" y="481330"/>
                    <a:pt x="72390" y="462280"/>
                    <a:pt x="55880" y="440690"/>
                  </a:cubicBezTo>
                  <a:cubicBezTo>
                    <a:pt x="39370" y="420370"/>
                    <a:pt x="25400" y="394970"/>
                    <a:pt x="16510" y="369570"/>
                  </a:cubicBezTo>
                  <a:cubicBezTo>
                    <a:pt x="7620" y="344170"/>
                    <a:pt x="2540" y="316230"/>
                    <a:pt x="1270" y="289560"/>
                  </a:cubicBezTo>
                  <a:cubicBezTo>
                    <a:pt x="0" y="262890"/>
                    <a:pt x="5080" y="233680"/>
                    <a:pt x="12700" y="208280"/>
                  </a:cubicBezTo>
                  <a:cubicBezTo>
                    <a:pt x="20320" y="182880"/>
                    <a:pt x="34290" y="157480"/>
                    <a:pt x="49530" y="135890"/>
                  </a:cubicBezTo>
                  <a:cubicBezTo>
                    <a:pt x="64770" y="114300"/>
                    <a:pt x="85090" y="93980"/>
                    <a:pt x="106680" y="78740"/>
                  </a:cubicBezTo>
                  <a:cubicBezTo>
                    <a:pt x="128270" y="63500"/>
                    <a:pt x="177800" y="39370"/>
                    <a:pt x="179070" y="41910"/>
                  </a:cubicBezTo>
                  <a:cubicBezTo>
                    <a:pt x="181610" y="44450"/>
                    <a:pt x="93980" y="104140"/>
                    <a:pt x="96520" y="109220"/>
                  </a:cubicBezTo>
                  <a:cubicBezTo>
                    <a:pt x="101600" y="116840"/>
                    <a:pt x="248920" y="12700"/>
                    <a:pt x="327660" y="6350"/>
                  </a:cubicBezTo>
                  <a:cubicBezTo>
                    <a:pt x="406400" y="0"/>
                    <a:pt x="511810" y="17780"/>
                    <a:pt x="570230" y="68580"/>
                  </a:cubicBezTo>
                  <a:cubicBezTo>
                    <a:pt x="635000" y="124460"/>
                    <a:pt x="668020" y="247650"/>
                    <a:pt x="684530" y="349250"/>
                  </a:cubicBezTo>
                  <a:cubicBezTo>
                    <a:pt x="702310" y="459740"/>
                    <a:pt x="679450" y="622300"/>
                    <a:pt x="662940" y="706120"/>
                  </a:cubicBezTo>
                  <a:cubicBezTo>
                    <a:pt x="654050" y="754380"/>
                    <a:pt x="642620" y="787400"/>
                    <a:pt x="627380" y="815340"/>
                  </a:cubicBezTo>
                  <a:cubicBezTo>
                    <a:pt x="617220" y="834390"/>
                    <a:pt x="608330" y="845820"/>
                    <a:pt x="591820" y="861060"/>
                  </a:cubicBezTo>
                  <a:cubicBezTo>
                    <a:pt x="568960" y="881380"/>
                    <a:pt x="529590" y="908050"/>
                    <a:pt x="494030" y="919480"/>
                  </a:cubicBezTo>
                  <a:cubicBezTo>
                    <a:pt x="458470" y="930910"/>
                    <a:pt x="410210" y="929640"/>
                    <a:pt x="379730" y="925830"/>
                  </a:cubicBezTo>
                  <a:cubicBezTo>
                    <a:pt x="358140" y="923290"/>
                    <a:pt x="344170" y="918210"/>
                    <a:pt x="325120" y="908050"/>
                  </a:cubicBezTo>
                  <a:cubicBezTo>
                    <a:pt x="297180" y="892810"/>
                    <a:pt x="255270" y="859790"/>
                    <a:pt x="234950" y="836930"/>
                  </a:cubicBezTo>
                  <a:cubicBezTo>
                    <a:pt x="220980" y="820420"/>
                    <a:pt x="213360" y="807720"/>
                    <a:pt x="205740" y="787400"/>
                  </a:cubicBezTo>
                  <a:cubicBezTo>
                    <a:pt x="194310" y="758190"/>
                    <a:pt x="185420" y="674370"/>
                    <a:pt x="185420" y="674370"/>
                  </a:cubicBezTo>
                </a:path>
              </a:pathLst>
            </a:custGeom>
            <a:solidFill>
              <a:srgbClr val="C3F0F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51" name="Group 151"/>
          <p:cNvGrpSpPr/>
          <p:nvPr/>
        </p:nvGrpSpPr>
        <p:grpSpPr>
          <a:xfrm>
            <a:off x="11660887" y="4746536"/>
            <a:ext cx="617915" cy="607169"/>
            <a:chOff x="0" y="0"/>
            <a:chExt cx="584200" cy="574040"/>
          </a:xfrm>
        </p:grpSpPr>
        <p:sp>
          <p:nvSpPr>
            <p:cNvPr id="152" name="Freeform 152"/>
            <p:cNvSpPr/>
            <p:nvPr/>
          </p:nvSpPr>
          <p:spPr>
            <a:xfrm>
              <a:off x="44450" y="50800"/>
              <a:ext cx="490220" cy="473710"/>
            </a:xfrm>
            <a:custGeom>
              <a:avLst/>
              <a:gdLst/>
              <a:ahLst/>
              <a:cxnLst/>
              <a:rect l="l" t="t" r="r" b="b"/>
              <a:pathLst>
                <a:path w="490220" h="473710">
                  <a:moveTo>
                    <a:pt x="254000" y="0"/>
                  </a:moveTo>
                  <a:cubicBezTo>
                    <a:pt x="353060" y="20320"/>
                    <a:pt x="375920" y="33020"/>
                    <a:pt x="396240" y="48260"/>
                  </a:cubicBezTo>
                  <a:cubicBezTo>
                    <a:pt x="416560" y="63500"/>
                    <a:pt x="434340" y="83820"/>
                    <a:pt x="448310" y="104140"/>
                  </a:cubicBezTo>
                  <a:cubicBezTo>
                    <a:pt x="462280" y="124460"/>
                    <a:pt x="474980" y="148590"/>
                    <a:pt x="481330" y="172720"/>
                  </a:cubicBezTo>
                  <a:cubicBezTo>
                    <a:pt x="487680" y="196850"/>
                    <a:pt x="490220" y="223520"/>
                    <a:pt x="488950" y="248920"/>
                  </a:cubicBezTo>
                  <a:cubicBezTo>
                    <a:pt x="487680" y="274320"/>
                    <a:pt x="481330" y="300990"/>
                    <a:pt x="472440" y="323850"/>
                  </a:cubicBezTo>
                  <a:cubicBezTo>
                    <a:pt x="463550" y="346710"/>
                    <a:pt x="449580" y="369570"/>
                    <a:pt x="433070" y="388620"/>
                  </a:cubicBezTo>
                  <a:cubicBezTo>
                    <a:pt x="416560" y="407670"/>
                    <a:pt x="397510" y="425450"/>
                    <a:pt x="375920" y="438150"/>
                  </a:cubicBezTo>
                  <a:cubicBezTo>
                    <a:pt x="354330" y="450850"/>
                    <a:pt x="328930" y="461010"/>
                    <a:pt x="304800" y="466090"/>
                  </a:cubicBezTo>
                  <a:cubicBezTo>
                    <a:pt x="280670" y="471170"/>
                    <a:pt x="254000" y="473710"/>
                    <a:pt x="228600" y="471170"/>
                  </a:cubicBezTo>
                  <a:cubicBezTo>
                    <a:pt x="203200" y="468630"/>
                    <a:pt x="177800" y="459740"/>
                    <a:pt x="154940" y="449580"/>
                  </a:cubicBezTo>
                  <a:cubicBezTo>
                    <a:pt x="132080" y="439420"/>
                    <a:pt x="109220" y="424180"/>
                    <a:pt x="91440" y="407670"/>
                  </a:cubicBezTo>
                  <a:cubicBezTo>
                    <a:pt x="73660" y="389890"/>
                    <a:pt x="57150" y="368300"/>
                    <a:pt x="45720" y="346710"/>
                  </a:cubicBezTo>
                  <a:cubicBezTo>
                    <a:pt x="34290" y="323850"/>
                    <a:pt x="25400" y="299720"/>
                    <a:pt x="21590" y="274320"/>
                  </a:cubicBezTo>
                  <a:cubicBezTo>
                    <a:pt x="17780" y="250190"/>
                    <a:pt x="17780" y="222250"/>
                    <a:pt x="21590" y="198120"/>
                  </a:cubicBezTo>
                  <a:cubicBezTo>
                    <a:pt x="25400" y="172720"/>
                    <a:pt x="34290" y="148590"/>
                    <a:pt x="45720" y="125730"/>
                  </a:cubicBezTo>
                  <a:cubicBezTo>
                    <a:pt x="57150" y="104140"/>
                    <a:pt x="73660" y="82550"/>
                    <a:pt x="91440" y="64770"/>
                  </a:cubicBezTo>
                  <a:cubicBezTo>
                    <a:pt x="109220" y="48260"/>
                    <a:pt x="132080" y="33020"/>
                    <a:pt x="154940" y="22860"/>
                  </a:cubicBezTo>
                  <a:cubicBezTo>
                    <a:pt x="177800" y="12700"/>
                    <a:pt x="203200" y="5080"/>
                    <a:pt x="228600" y="2540"/>
                  </a:cubicBezTo>
                  <a:cubicBezTo>
                    <a:pt x="254000" y="0"/>
                    <a:pt x="280670" y="1270"/>
                    <a:pt x="304800" y="6350"/>
                  </a:cubicBezTo>
                  <a:cubicBezTo>
                    <a:pt x="328930" y="11430"/>
                    <a:pt x="354330" y="21590"/>
                    <a:pt x="375920" y="34290"/>
                  </a:cubicBezTo>
                  <a:cubicBezTo>
                    <a:pt x="397510" y="46990"/>
                    <a:pt x="416560" y="64770"/>
                    <a:pt x="433070" y="83820"/>
                  </a:cubicBezTo>
                  <a:cubicBezTo>
                    <a:pt x="449580" y="102870"/>
                    <a:pt x="463550" y="125730"/>
                    <a:pt x="472440" y="148590"/>
                  </a:cubicBezTo>
                  <a:cubicBezTo>
                    <a:pt x="481330" y="171450"/>
                    <a:pt x="487680" y="198120"/>
                    <a:pt x="488950" y="223520"/>
                  </a:cubicBezTo>
                  <a:cubicBezTo>
                    <a:pt x="490220" y="248920"/>
                    <a:pt x="487680" y="275590"/>
                    <a:pt x="481330" y="299720"/>
                  </a:cubicBezTo>
                  <a:cubicBezTo>
                    <a:pt x="474980" y="323850"/>
                    <a:pt x="462280" y="347980"/>
                    <a:pt x="448310" y="368300"/>
                  </a:cubicBezTo>
                  <a:cubicBezTo>
                    <a:pt x="434340" y="388620"/>
                    <a:pt x="416560" y="408940"/>
                    <a:pt x="396240" y="424180"/>
                  </a:cubicBezTo>
                  <a:cubicBezTo>
                    <a:pt x="375920" y="439420"/>
                    <a:pt x="353060" y="452120"/>
                    <a:pt x="328930" y="459740"/>
                  </a:cubicBezTo>
                  <a:cubicBezTo>
                    <a:pt x="304800" y="467360"/>
                    <a:pt x="281940" y="472440"/>
                    <a:pt x="254000" y="472440"/>
                  </a:cubicBezTo>
                  <a:cubicBezTo>
                    <a:pt x="220980" y="472440"/>
                    <a:pt x="171450" y="463550"/>
                    <a:pt x="142240" y="452120"/>
                  </a:cubicBezTo>
                  <a:cubicBezTo>
                    <a:pt x="121920" y="444500"/>
                    <a:pt x="109220" y="434340"/>
                    <a:pt x="93980" y="422910"/>
                  </a:cubicBezTo>
                  <a:cubicBezTo>
                    <a:pt x="78740" y="411480"/>
                    <a:pt x="66040" y="401320"/>
                    <a:pt x="53340" y="383540"/>
                  </a:cubicBezTo>
                  <a:cubicBezTo>
                    <a:pt x="35560" y="358140"/>
                    <a:pt x="12700" y="316230"/>
                    <a:pt x="6350" y="280670"/>
                  </a:cubicBezTo>
                  <a:cubicBezTo>
                    <a:pt x="0" y="245110"/>
                    <a:pt x="2540" y="203200"/>
                    <a:pt x="12700" y="167640"/>
                  </a:cubicBezTo>
                  <a:cubicBezTo>
                    <a:pt x="22860" y="132080"/>
                    <a:pt x="49530" y="92710"/>
                    <a:pt x="69850" y="69850"/>
                  </a:cubicBezTo>
                  <a:cubicBezTo>
                    <a:pt x="83820" y="53340"/>
                    <a:pt x="96520" y="44450"/>
                    <a:pt x="115570" y="34290"/>
                  </a:cubicBezTo>
                  <a:cubicBezTo>
                    <a:pt x="142240" y="20320"/>
                    <a:pt x="222250" y="0"/>
                    <a:pt x="222250" y="0"/>
                  </a:cubicBezTo>
                </a:path>
              </a:pathLst>
            </a:custGeom>
            <a:solidFill>
              <a:srgbClr val="C3F0F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53" name="Group 153"/>
          <p:cNvGrpSpPr/>
          <p:nvPr/>
        </p:nvGrpSpPr>
        <p:grpSpPr>
          <a:xfrm>
            <a:off x="11499692" y="6919984"/>
            <a:ext cx="732095" cy="979261"/>
            <a:chOff x="0" y="0"/>
            <a:chExt cx="692150" cy="925830"/>
          </a:xfrm>
        </p:grpSpPr>
        <p:sp>
          <p:nvSpPr>
            <p:cNvPr id="154" name="Freeform 154"/>
            <p:cNvSpPr/>
            <p:nvPr/>
          </p:nvSpPr>
          <p:spPr>
            <a:xfrm>
              <a:off x="25400" y="49530"/>
              <a:ext cx="622300" cy="857250"/>
            </a:xfrm>
            <a:custGeom>
              <a:avLst/>
              <a:gdLst/>
              <a:ahLst/>
              <a:cxnLst/>
              <a:rect l="l" t="t" r="r" b="b"/>
              <a:pathLst>
                <a:path w="622300" h="857250">
                  <a:moveTo>
                    <a:pt x="524510" y="270510"/>
                  </a:moveTo>
                  <a:cubicBezTo>
                    <a:pt x="450850" y="491490"/>
                    <a:pt x="236220" y="394970"/>
                    <a:pt x="175260" y="416560"/>
                  </a:cubicBezTo>
                  <a:cubicBezTo>
                    <a:pt x="146050" y="426720"/>
                    <a:pt x="128270" y="473710"/>
                    <a:pt x="121920" y="469900"/>
                  </a:cubicBezTo>
                  <a:cubicBezTo>
                    <a:pt x="115570" y="466090"/>
                    <a:pt x="130810" y="416560"/>
                    <a:pt x="140970" y="392430"/>
                  </a:cubicBezTo>
                  <a:cubicBezTo>
                    <a:pt x="151130" y="368300"/>
                    <a:pt x="166370" y="344170"/>
                    <a:pt x="184150" y="325120"/>
                  </a:cubicBezTo>
                  <a:cubicBezTo>
                    <a:pt x="201930" y="304800"/>
                    <a:pt x="223520" y="287020"/>
                    <a:pt x="246380" y="274320"/>
                  </a:cubicBezTo>
                  <a:cubicBezTo>
                    <a:pt x="269240" y="261620"/>
                    <a:pt x="295910" y="251460"/>
                    <a:pt x="321310" y="246380"/>
                  </a:cubicBezTo>
                  <a:cubicBezTo>
                    <a:pt x="347980" y="241300"/>
                    <a:pt x="375920" y="240030"/>
                    <a:pt x="402590" y="243840"/>
                  </a:cubicBezTo>
                  <a:cubicBezTo>
                    <a:pt x="429260" y="247650"/>
                    <a:pt x="455930" y="256540"/>
                    <a:pt x="478790" y="267970"/>
                  </a:cubicBezTo>
                  <a:cubicBezTo>
                    <a:pt x="502920" y="279400"/>
                    <a:pt x="524510" y="295910"/>
                    <a:pt x="543560" y="314960"/>
                  </a:cubicBezTo>
                  <a:cubicBezTo>
                    <a:pt x="562610" y="334010"/>
                    <a:pt x="579120" y="355600"/>
                    <a:pt x="590550" y="379730"/>
                  </a:cubicBezTo>
                  <a:cubicBezTo>
                    <a:pt x="601980" y="403860"/>
                    <a:pt x="610870" y="430530"/>
                    <a:pt x="614680" y="457200"/>
                  </a:cubicBezTo>
                  <a:cubicBezTo>
                    <a:pt x="618490" y="483870"/>
                    <a:pt x="617220" y="511810"/>
                    <a:pt x="612140" y="537210"/>
                  </a:cubicBezTo>
                  <a:cubicBezTo>
                    <a:pt x="607060" y="562610"/>
                    <a:pt x="596900" y="589280"/>
                    <a:pt x="584200" y="612140"/>
                  </a:cubicBezTo>
                  <a:cubicBezTo>
                    <a:pt x="571500" y="635000"/>
                    <a:pt x="553720" y="656590"/>
                    <a:pt x="534670" y="674370"/>
                  </a:cubicBezTo>
                  <a:cubicBezTo>
                    <a:pt x="514350" y="692150"/>
                    <a:pt x="490220" y="707390"/>
                    <a:pt x="466090" y="717550"/>
                  </a:cubicBezTo>
                  <a:cubicBezTo>
                    <a:pt x="441960" y="727710"/>
                    <a:pt x="415290" y="735330"/>
                    <a:pt x="388620" y="737870"/>
                  </a:cubicBezTo>
                  <a:cubicBezTo>
                    <a:pt x="361950" y="740410"/>
                    <a:pt x="334010" y="736600"/>
                    <a:pt x="308610" y="730250"/>
                  </a:cubicBezTo>
                  <a:cubicBezTo>
                    <a:pt x="283210" y="723900"/>
                    <a:pt x="256540" y="713740"/>
                    <a:pt x="234950" y="699770"/>
                  </a:cubicBezTo>
                  <a:cubicBezTo>
                    <a:pt x="212090" y="685800"/>
                    <a:pt x="191770" y="665480"/>
                    <a:pt x="175260" y="645160"/>
                  </a:cubicBezTo>
                  <a:cubicBezTo>
                    <a:pt x="158750" y="624840"/>
                    <a:pt x="144780" y="599440"/>
                    <a:pt x="135890" y="575310"/>
                  </a:cubicBezTo>
                  <a:cubicBezTo>
                    <a:pt x="127000" y="549910"/>
                    <a:pt x="120650" y="523240"/>
                    <a:pt x="120650" y="496570"/>
                  </a:cubicBezTo>
                  <a:cubicBezTo>
                    <a:pt x="120650" y="469900"/>
                    <a:pt x="124460" y="443230"/>
                    <a:pt x="132080" y="417830"/>
                  </a:cubicBezTo>
                  <a:cubicBezTo>
                    <a:pt x="139700" y="392430"/>
                    <a:pt x="152400" y="367030"/>
                    <a:pt x="167640" y="345440"/>
                  </a:cubicBezTo>
                  <a:cubicBezTo>
                    <a:pt x="182880" y="323850"/>
                    <a:pt x="201930" y="303530"/>
                    <a:pt x="223520" y="288290"/>
                  </a:cubicBezTo>
                  <a:cubicBezTo>
                    <a:pt x="245110" y="273050"/>
                    <a:pt x="270510" y="260350"/>
                    <a:pt x="295910" y="252730"/>
                  </a:cubicBezTo>
                  <a:cubicBezTo>
                    <a:pt x="321310" y="245110"/>
                    <a:pt x="349250" y="241300"/>
                    <a:pt x="375920" y="242570"/>
                  </a:cubicBezTo>
                  <a:cubicBezTo>
                    <a:pt x="402590" y="243840"/>
                    <a:pt x="429260" y="248920"/>
                    <a:pt x="454660" y="257810"/>
                  </a:cubicBezTo>
                  <a:cubicBezTo>
                    <a:pt x="478790" y="266700"/>
                    <a:pt x="504190" y="280670"/>
                    <a:pt x="524510" y="297180"/>
                  </a:cubicBezTo>
                  <a:cubicBezTo>
                    <a:pt x="544830" y="313690"/>
                    <a:pt x="563880" y="335280"/>
                    <a:pt x="577850" y="356870"/>
                  </a:cubicBezTo>
                  <a:cubicBezTo>
                    <a:pt x="591820" y="379730"/>
                    <a:pt x="603250" y="405130"/>
                    <a:pt x="609600" y="430530"/>
                  </a:cubicBezTo>
                  <a:cubicBezTo>
                    <a:pt x="615950" y="455930"/>
                    <a:pt x="622300" y="477520"/>
                    <a:pt x="615950" y="510540"/>
                  </a:cubicBezTo>
                  <a:cubicBezTo>
                    <a:pt x="603250" y="576580"/>
                    <a:pt x="552450" y="736600"/>
                    <a:pt x="477520" y="788670"/>
                  </a:cubicBezTo>
                  <a:cubicBezTo>
                    <a:pt x="403860" y="840740"/>
                    <a:pt x="248920" y="857250"/>
                    <a:pt x="171450" y="825500"/>
                  </a:cubicBezTo>
                  <a:cubicBezTo>
                    <a:pt x="104140" y="797560"/>
                    <a:pt x="49530" y="711200"/>
                    <a:pt x="25400" y="640080"/>
                  </a:cubicBezTo>
                  <a:cubicBezTo>
                    <a:pt x="0" y="566420"/>
                    <a:pt x="21590" y="463550"/>
                    <a:pt x="26670" y="387350"/>
                  </a:cubicBezTo>
                  <a:cubicBezTo>
                    <a:pt x="31750" y="322580"/>
                    <a:pt x="38100" y="260350"/>
                    <a:pt x="50800" y="209550"/>
                  </a:cubicBezTo>
                  <a:cubicBezTo>
                    <a:pt x="60960" y="168910"/>
                    <a:pt x="76200" y="129540"/>
                    <a:pt x="92710" y="102870"/>
                  </a:cubicBezTo>
                  <a:cubicBezTo>
                    <a:pt x="104140" y="83820"/>
                    <a:pt x="113030" y="73660"/>
                    <a:pt x="130810" y="59690"/>
                  </a:cubicBezTo>
                  <a:cubicBezTo>
                    <a:pt x="154940" y="40640"/>
                    <a:pt x="203200" y="16510"/>
                    <a:pt x="232410" y="7620"/>
                  </a:cubicBezTo>
                  <a:cubicBezTo>
                    <a:pt x="254000" y="1270"/>
                    <a:pt x="267970" y="0"/>
                    <a:pt x="289560" y="1270"/>
                  </a:cubicBezTo>
                  <a:cubicBezTo>
                    <a:pt x="321310" y="3810"/>
                    <a:pt x="368300" y="11430"/>
                    <a:pt x="401320" y="29210"/>
                  </a:cubicBezTo>
                  <a:cubicBezTo>
                    <a:pt x="434340" y="46990"/>
                    <a:pt x="466090" y="74930"/>
                    <a:pt x="486410" y="105410"/>
                  </a:cubicBezTo>
                  <a:cubicBezTo>
                    <a:pt x="506730" y="135890"/>
                    <a:pt x="520700" y="182880"/>
                    <a:pt x="525780" y="213360"/>
                  </a:cubicBezTo>
                  <a:cubicBezTo>
                    <a:pt x="529590" y="234950"/>
                    <a:pt x="524510" y="270510"/>
                    <a:pt x="524510" y="270510"/>
                  </a:cubicBezTo>
                </a:path>
              </a:pathLst>
            </a:custGeom>
            <a:solidFill>
              <a:srgbClr val="C3F0F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55" name="Group 155"/>
          <p:cNvGrpSpPr/>
          <p:nvPr/>
        </p:nvGrpSpPr>
        <p:grpSpPr>
          <a:xfrm>
            <a:off x="9273855" y="7625213"/>
            <a:ext cx="740155" cy="971201"/>
            <a:chOff x="0" y="0"/>
            <a:chExt cx="699770" cy="918210"/>
          </a:xfrm>
        </p:grpSpPr>
        <p:sp>
          <p:nvSpPr>
            <p:cNvPr id="156" name="Freeform 156"/>
            <p:cNvSpPr/>
            <p:nvPr/>
          </p:nvSpPr>
          <p:spPr>
            <a:xfrm>
              <a:off x="48260" y="44450"/>
              <a:ext cx="604520" cy="825500"/>
            </a:xfrm>
            <a:custGeom>
              <a:avLst/>
              <a:gdLst/>
              <a:ahLst/>
              <a:cxnLst/>
              <a:rect l="l" t="t" r="r" b="b"/>
              <a:pathLst>
                <a:path w="604520" h="825500">
                  <a:moveTo>
                    <a:pt x="570230" y="364490"/>
                  </a:moveTo>
                  <a:cubicBezTo>
                    <a:pt x="495300" y="508000"/>
                    <a:pt x="464820" y="690880"/>
                    <a:pt x="425450" y="746760"/>
                  </a:cubicBezTo>
                  <a:cubicBezTo>
                    <a:pt x="406400" y="774700"/>
                    <a:pt x="384810" y="782320"/>
                    <a:pt x="361950" y="795020"/>
                  </a:cubicBezTo>
                  <a:cubicBezTo>
                    <a:pt x="339090" y="807720"/>
                    <a:pt x="312420" y="816610"/>
                    <a:pt x="287020" y="820420"/>
                  </a:cubicBezTo>
                  <a:cubicBezTo>
                    <a:pt x="261620" y="824230"/>
                    <a:pt x="232410" y="825500"/>
                    <a:pt x="207010" y="820420"/>
                  </a:cubicBezTo>
                  <a:cubicBezTo>
                    <a:pt x="181610" y="815340"/>
                    <a:pt x="154940" y="806450"/>
                    <a:pt x="132080" y="793750"/>
                  </a:cubicBezTo>
                  <a:cubicBezTo>
                    <a:pt x="109220" y="781050"/>
                    <a:pt x="86360" y="764540"/>
                    <a:pt x="68580" y="745490"/>
                  </a:cubicBezTo>
                  <a:cubicBezTo>
                    <a:pt x="50800" y="726440"/>
                    <a:pt x="35560" y="703580"/>
                    <a:pt x="24130" y="679450"/>
                  </a:cubicBezTo>
                  <a:cubicBezTo>
                    <a:pt x="12700" y="655320"/>
                    <a:pt x="5080" y="628650"/>
                    <a:pt x="2540" y="603250"/>
                  </a:cubicBezTo>
                  <a:cubicBezTo>
                    <a:pt x="0" y="576580"/>
                    <a:pt x="0" y="548640"/>
                    <a:pt x="6350" y="523240"/>
                  </a:cubicBezTo>
                  <a:cubicBezTo>
                    <a:pt x="12700" y="497840"/>
                    <a:pt x="22860" y="472440"/>
                    <a:pt x="36830" y="449580"/>
                  </a:cubicBezTo>
                  <a:cubicBezTo>
                    <a:pt x="50800" y="426720"/>
                    <a:pt x="68580" y="405130"/>
                    <a:pt x="88900" y="388620"/>
                  </a:cubicBezTo>
                  <a:cubicBezTo>
                    <a:pt x="109220" y="372110"/>
                    <a:pt x="132080" y="358140"/>
                    <a:pt x="156210" y="347980"/>
                  </a:cubicBezTo>
                  <a:cubicBezTo>
                    <a:pt x="180340" y="337820"/>
                    <a:pt x="208280" y="331470"/>
                    <a:pt x="234950" y="330200"/>
                  </a:cubicBezTo>
                  <a:cubicBezTo>
                    <a:pt x="261620" y="328930"/>
                    <a:pt x="288290" y="331470"/>
                    <a:pt x="313690" y="339090"/>
                  </a:cubicBezTo>
                  <a:cubicBezTo>
                    <a:pt x="339090" y="346710"/>
                    <a:pt x="364490" y="358140"/>
                    <a:pt x="386080" y="373380"/>
                  </a:cubicBezTo>
                  <a:cubicBezTo>
                    <a:pt x="407670" y="388620"/>
                    <a:pt x="429260" y="407670"/>
                    <a:pt x="444500" y="427990"/>
                  </a:cubicBezTo>
                  <a:cubicBezTo>
                    <a:pt x="461010" y="449580"/>
                    <a:pt x="472440" y="473710"/>
                    <a:pt x="481330" y="499110"/>
                  </a:cubicBezTo>
                  <a:cubicBezTo>
                    <a:pt x="488950" y="524510"/>
                    <a:pt x="494030" y="551180"/>
                    <a:pt x="494030" y="577850"/>
                  </a:cubicBezTo>
                  <a:cubicBezTo>
                    <a:pt x="494030" y="604520"/>
                    <a:pt x="490220" y="631190"/>
                    <a:pt x="481330" y="656590"/>
                  </a:cubicBezTo>
                  <a:cubicBezTo>
                    <a:pt x="472440" y="680720"/>
                    <a:pt x="459740" y="706120"/>
                    <a:pt x="443230" y="726440"/>
                  </a:cubicBezTo>
                  <a:cubicBezTo>
                    <a:pt x="426720" y="746760"/>
                    <a:pt x="406400" y="765810"/>
                    <a:pt x="384810" y="781050"/>
                  </a:cubicBezTo>
                  <a:cubicBezTo>
                    <a:pt x="363220" y="795020"/>
                    <a:pt x="337820" y="807720"/>
                    <a:pt x="312420" y="814070"/>
                  </a:cubicBezTo>
                  <a:cubicBezTo>
                    <a:pt x="287020" y="820420"/>
                    <a:pt x="259080" y="824230"/>
                    <a:pt x="233680" y="822960"/>
                  </a:cubicBezTo>
                  <a:cubicBezTo>
                    <a:pt x="207010" y="821690"/>
                    <a:pt x="180340" y="815340"/>
                    <a:pt x="156210" y="805180"/>
                  </a:cubicBezTo>
                  <a:cubicBezTo>
                    <a:pt x="132080" y="795020"/>
                    <a:pt x="107950" y="781050"/>
                    <a:pt x="87630" y="764540"/>
                  </a:cubicBezTo>
                  <a:cubicBezTo>
                    <a:pt x="67310" y="748030"/>
                    <a:pt x="49530" y="726440"/>
                    <a:pt x="35560" y="703580"/>
                  </a:cubicBezTo>
                  <a:cubicBezTo>
                    <a:pt x="21590" y="680720"/>
                    <a:pt x="11430" y="654050"/>
                    <a:pt x="6350" y="628650"/>
                  </a:cubicBezTo>
                  <a:cubicBezTo>
                    <a:pt x="1270" y="603250"/>
                    <a:pt x="0" y="575310"/>
                    <a:pt x="2540" y="549910"/>
                  </a:cubicBezTo>
                  <a:cubicBezTo>
                    <a:pt x="5080" y="523240"/>
                    <a:pt x="12700" y="496570"/>
                    <a:pt x="24130" y="472440"/>
                  </a:cubicBezTo>
                  <a:cubicBezTo>
                    <a:pt x="35560" y="448310"/>
                    <a:pt x="71120" y="408940"/>
                    <a:pt x="68580" y="406400"/>
                  </a:cubicBezTo>
                  <a:cubicBezTo>
                    <a:pt x="67310" y="405130"/>
                    <a:pt x="39370" y="439420"/>
                    <a:pt x="34290" y="435610"/>
                  </a:cubicBezTo>
                  <a:cubicBezTo>
                    <a:pt x="22860" y="427990"/>
                    <a:pt x="81280" y="261620"/>
                    <a:pt x="113030" y="196850"/>
                  </a:cubicBezTo>
                  <a:cubicBezTo>
                    <a:pt x="137160" y="147320"/>
                    <a:pt x="171450" y="101600"/>
                    <a:pt x="196850" y="73660"/>
                  </a:cubicBezTo>
                  <a:cubicBezTo>
                    <a:pt x="213360" y="57150"/>
                    <a:pt x="226060" y="48260"/>
                    <a:pt x="242570" y="38100"/>
                  </a:cubicBezTo>
                  <a:cubicBezTo>
                    <a:pt x="259080" y="27940"/>
                    <a:pt x="273050" y="19050"/>
                    <a:pt x="294640" y="13970"/>
                  </a:cubicBezTo>
                  <a:cubicBezTo>
                    <a:pt x="325120" y="6350"/>
                    <a:pt x="372110" y="0"/>
                    <a:pt x="408940" y="6350"/>
                  </a:cubicBezTo>
                  <a:cubicBezTo>
                    <a:pt x="445770" y="12700"/>
                    <a:pt x="483870" y="30480"/>
                    <a:pt x="513080" y="53340"/>
                  </a:cubicBezTo>
                  <a:cubicBezTo>
                    <a:pt x="542290" y="76200"/>
                    <a:pt x="568960" y="114300"/>
                    <a:pt x="582930" y="142240"/>
                  </a:cubicBezTo>
                  <a:cubicBezTo>
                    <a:pt x="593090" y="162560"/>
                    <a:pt x="598170" y="176530"/>
                    <a:pt x="600710" y="198120"/>
                  </a:cubicBezTo>
                  <a:cubicBezTo>
                    <a:pt x="604520" y="228600"/>
                    <a:pt x="601980" y="280670"/>
                    <a:pt x="594360" y="311150"/>
                  </a:cubicBezTo>
                  <a:cubicBezTo>
                    <a:pt x="589280" y="332740"/>
                    <a:pt x="570230" y="364490"/>
                    <a:pt x="570230" y="364490"/>
                  </a:cubicBezTo>
                </a:path>
              </a:pathLst>
            </a:custGeom>
            <a:solidFill>
              <a:srgbClr val="C3F0F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57" name="Group 157"/>
          <p:cNvGrpSpPr/>
          <p:nvPr/>
        </p:nvGrpSpPr>
        <p:grpSpPr>
          <a:xfrm>
            <a:off x="9142212" y="4358324"/>
            <a:ext cx="775080" cy="2443451"/>
            <a:chOff x="0" y="0"/>
            <a:chExt cx="732790" cy="2310130"/>
          </a:xfrm>
        </p:grpSpPr>
        <p:sp>
          <p:nvSpPr>
            <p:cNvPr id="158" name="Freeform 158"/>
            <p:cNvSpPr/>
            <p:nvPr/>
          </p:nvSpPr>
          <p:spPr>
            <a:xfrm>
              <a:off x="38100" y="46990"/>
              <a:ext cx="662940" cy="2213610"/>
            </a:xfrm>
            <a:custGeom>
              <a:avLst/>
              <a:gdLst/>
              <a:ahLst/>
              <a:cxnLst/>
              <a:rect l="l" t="t" r="r" b="b"/>
              <a:pathLst>
                <a:path w="662940" h="2213610">
                  <a:moveTo>
                    <a:pt x="581660" y="179070"/>
                  </a:moveTo>
                  <a:cubicBezTo>
                    <a:pt x="619760" y="322580"/>
                    <a:pt x="631190" y="421640"/>
                    <a:pt x="637540" y="501650"/>
                  </a:cubicBezTo>
                  <a:cubicBezTo>
                    <a:pt x="643890" y="581660"/>
                    <a:pt x="662940" y="662940"/>
                    <a:pt x="643890" y="745490"/>
                  </a:cubicBezTo>
                  <a:cubicBezTo>
                    <a:pt x="622300" y="840740"/>
                    <a:pt x="502920" y="942340"/>
                    <a:pt x="492760" y="1036320"/>
                  </a:cubicBezTo>
                  <a:cubicBezTo>
                    <a:pt x="483870" y="1118870"/>
                    <a:pt x="539750" y="1176020"/>
                    <a:pt x="556260" y="1277620"/>
                  </a:cubicBezTo>
                  <a:cubicBezTo>
                    <a:pt x="582930" y="1443990"/>
                    <a:pt x="600710" y="1826260"/>
                    <a:pt x="594360" y="1943100"/>
                  </a:cubicBezTo>
                  <a:cubicBezTo>
                    <a:pt x="591820" y="1985010"/>
                    <a:pt x="589280" y="2001520"/>
                    <a:pt x="580390" y="2028190"/>
                  </a:cubicBezTo>
                  <a:cubicBezTo>
                    <a:pt x="571500" y="2054860"/>
                    <a:pt x="557530" y="2082800"/>
                    <a:pt x="539750" y="2105660"/>
                  </a:cubicBezTo>
                  <a:cubicBezTo>
                    <a:pt x="521970" y="2128520"/>
                    <a:pt x="500380" y="2150110"/>
                    <a:pt x="476250" y="2166620"/>
                  </a:cubicBezTo>
                  <a:cubicBezTo>
                    <a:pt x="452120" y="2183130"/>
                    <a:pt x="425450" y="2195830"/>
                    <a:pt x="397510" y="2203450"/>
                  </a:cubicBezTo>
                  <a:cubicBezTo>
                    <a:pt x="369570" y="2211070"/>
                    <a:pt x="340360" y="2213610"/>
                    <a:pt x="311150" y="2212340"/>
                  </a:cubicBezTo>
                  <a:cubicBezTo>
                    <a:pt x="281940" y="2211070"/>
                    <a:pt x="251460" y="2203450"/>
                    <a:pt x="224790" y="2193290"/>
                  </a:cubicBezTo>
                  <a:cubicBezTo>
                    <a:pt x="198120" y="2183130"/>
                    <a:pt x="171450" y="2167890"/>
                    <a:pt x="149860" y="2148840"/>
                  </a:cubicBezTo>
                  <a:cubicBezTo>
                    <a:pt x="128270" y="2129790"/>
                    <a:pt x="109220" y="2105660"/>
                    <a:pt x="93980" y="2081530"/>
                  </a:cubicBezTo>
                  <a:cubicBezTo>
                    <a:pt x="78740" y="2057400"/>
                    <a:pt x="67310" y="2029460"/>
                    <a:pt x="60960" y="2001520"/>
                  </a:cubicBezTo>
                  <a:cubicBezTo>
                    <a:pt x="54610" y="1973580"/>
                    <a:pt x="53340" y="1943100"/>
                    <a:pt x="57150" y="1913890"/>
                  </a:cubicBezTo>
                  <a:cubicBezTo>
                    <a:pt x="60960" y="1885950"/>
                    <a:pt x="68580" y="1855470"/>
                    <a:pt x="80010" y="1830070"/>
                  </a:cubicBezTo>
                  <a:cubicBezTo>
                    <a:pt x="92710" y="1803400"/>
                    <a:pt x="109220" y="1779270"/>
                    <a:pt x="129540" y="1757680"/>
                  </a:cubicBezTo>
                  <a:cubicBezTo>
                    <a:pt x="148590" y="1737360"/>
                    <a:pt x="172720" y="1718310"/>
                    <a:pt x="198120" y="1704340"/>
                  </a:cubicBezTo>
                  <a:cubicBezTo>
                    <a:pt x="223520" y="1690370"/>
                    <a:pt x="252730" y="1681480"/>
                    <a:pt x="280670" y="1676400"/>
                  </a:cubicBezTo>
                  <a:cubicBezTo>
                    <a:pt x="308610" y="1671320"/>
                    <a:pt x="340360" y="1671320"/>
                    <a:pt x="368300" y="1676400"/>
                  </a:cubicBezTo>
                  <a:cubicBezTo>
                    <a:pt x="396240" y="1681480"/>
                    <a:pt x="425450" y="1690370"/>
                    <a:pt x="450850" y="1704340"/>
                  </a:cubicBezTo>
                  <a:cubicBezTo>
                    <a:pt x="476250" y="1717040"/>
                    <a:pt x="500380" y="1736090"/>
                    <a:pt x="520700" y="1756410"/>
                  </a:cubicBezTo>
                  <a:cubicBezTo>
                    <a:pt x="541020" y="1776730"/>
                    <a:pt x="558800" y="1802130"/>
                    <a:pt x="570230" y="1828800"/>
                  </a:cubicBezTo>
                  <a:cubicBezTo>
                    <a:pt x="582930" y="1855470"/>
                    <a:pt x="590550" y="1884680"/>
                    <a:pt x="593090" y="1913890"/>
                  </a:cubicBezTo>
                  <a:cubicBezTo>
                    <a:pt x="595630" y="1941830"/>
                    <a:pt x="595630" y="1972310"/>
                    <a:pt x="589280" y="2000250"/>
                  </a:cubicBezTo>
                  <a:cubicBezTo>
                    <a:pt x="582930" y="2028190"/>
                    <a:pt x="571500" y="2056130"/>
                    <a:pt x="556260" y="2081530"/>
                  </a:cubicBezTo>
                  <a:cubicBezTo>
                    <a:pt x="541020" y="2105660"/>
                    <a:pt x="521970" y="2129790"/>
                    <a:pt x="500380" y="2148840"/>
                  </a:cubicBezTo>
                  <a:cubicBezTo>
                    <a:pt x="478790" y="2167890"/>
                    <a:pt x="452120" y="2183130"/>
                    <a:pt x="425450" y="2193290"/>
                  </a:cubicBezTo>
                  <a:cubicBezTo>
                    <a:pt x="398780" y="2203450"/>
                    <a:pt x="368300" y="2211070"/>
                    <a:pt x="339090" y="2212340"/>
                  </a:cubicBezTo>
                  <a:cubicBezTo>
                    <a:pt x="309880" y="2213610"/>
                    <a:pt x="280670" y="2211070"/>
                    <a:pt x="252730" y="2203450"/>
                  </a:cubicBezTo>
                  <a:cubicBezTo>
                    <a:pt x="224790" y="2195830"/>
                    <a:pt x="198120" y="2183130"/>
                    <a:pt x="173990" y="2166620"/>
                  </a:cubicBezTo>
                  <a:cubicBezTo>
                    <a:pt x="149860" y="2150110"/>
                    <a:pt x="128270" y="2128520"/>
                    <a:pt x="110490" y="2105660"/>
                  </a:cubicBezTo>
                  <a:cubicBezTo>
                    <a:pt x="92710" y="2082800"/>
                    <a:pt x="77470" y="2056130"/>
                    <a:pt x="68580" y="2029460"/>
                  </a:cubicBezTo>
                  <a:cubicBezTo>
                    <a:pt x="59690" y="2002790"/>
                    <a:pt x="46990" y="1957070"/>
                    <a:pt x="54610" y="1943100"/>
                  </a:cubicBezTo>
                  <a:cubicBezTo>
                    <a:pt x="58420" y="1936750"/>
                    <a:pt x="68580" y="1943100"/>
                    <a:pt x="73660" y="1934210"/>
                  </a:cubicBezTo>
                  <a:cubicBezTo>
                    <a:pt x="105410" y="1879600"/>
                    <a:pt x="0" y="1295400"/>
                    <a:pt x="12700" y="1104900"/>
                  </a:cubicBezTo>
                  <a:cubicBezTo>
                    <a:pt x="20320" y="1003300"/>
                    <a:pt x="40640" y="951230"/>
                    <a:pt x="62230" y="875030"/>
                  </a:cubicBezTo>
                  <a:cubicBezTo>
                    <a:pt x="83820" y="796290"/>
                    <a:pt x="130810" y="721360"/>
                    <a:pt x="144780" y="641350"/>
                  </a:cubicBezTo>
                  <a:cubicBezTo>
                    <a:pt x="158750" y="560070"/>
                    <a:pt x="151130" y="461010"/>
                    <a:pt x="143510" y="389890"/>
                  </a:cubicBezTo>
                  <a:cubicBezTo>
                    <a:pt x="138430" y="335280"/>
                    <a:pt x="116840" y="284480"/>
                    <a:pt x="114300" y="247650"/>
                  </a:cubicBezTo>
                  <a:cubicBezTo>
                    <a:pt x="113030" y="224790"/>
                    <a:pt x="115570" y="209550"/>
                    <a:pt x="119380" y="190500"/>
                  </a:cubicBezTo>
                  <a:cubicBezTo>
                    <a:pt x="123190" y="171450"/>
                    <a:pt x="127000" y="154940"/>
                    <a:pt x="138430" y="135890"/>
                  </a:cubicBezTo>
                  <a:cubicBezTo>
                    <a:pt x="153670" y="109220"/>
                    <a:pt x="187960" y="68580"/>
                    <a:pt x="212090" y="48260"/>
                  </a:cubicBezTo>
                  <a:cubicBezTo>
                    <a:pt x="228600" y="34290"/>
                    <a:pt x="241300" y="27940"/>
                    <a:pt x="261620" y="20320"/>
                  </a:cubicBezTo>
                  <a:cubicBezTo>
                    <a:pt x="290830" y="10160"/>
                    <a:pt x="337820" y="0"/>
                    <a:pt x="374650" y="3810"/>
                  </a:cubicBezTo>
                  <a:cubicBezTo>
                    <a:pt x="411480" y="7620"/>
                    <a:pt x="455930" y="26670"/>
                    <a:pt x="482600" y="41910"/>
                  </a:cubicBezTo>
                  <a:cubicBezTo>
                    <a:pt x="501650" y="53340"/>
                    <a:pt x="513080" y="62230"/>
                    <a:pt x="527050" y="78740"/>
                  </a:cubicBezTo>
                  <a:cubicBezTo>
                    <a:pt x="547370" y="102870"/>
                    <a:pt x="581660" y="179070"/>
                    <a:pt x="581660" y="179070"/>
                  </a:cubicBezTo>
                </a:path>
              </a:pathLst>
            </a:custGeom>
            <a:solidFill>
              <a:srgbClr val="C3F0F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59" name="Group 159"/>
          <p:cNvGrpSpPr/>
          <p:nvPr/>
        </p:nvGrpSpPr>
        <p:grpSpPr>
          <a:xfrm>
            <a:off x="10098637" y="3700110"/>
            <a:ext cx="2236583" cy="1859118"/>
            <a:chOff x="0" y="0"/>
            <a:chExt cx="2114550" cy="1757680"/>
          </a:xfrm>
        </p:grpSpPr>
        <p:sp>
          <p:nvSpPr>
            <p:cNvPr id="160" name="Freeform 160"/>
            <p:cNvSpPr/>
            <p:nvPr/>
          </p:nvSpPr>
          <p:spPr>
            <a:xfrm>
              <a:off x="43180" y="46990"/>
              <a:ext cx="2024380" cy="1662430"/>
            </a:xfrm>
            <a:custGeom>
              <a:avLst/>
              <a:gdLst/>
              <a:ahLst/>
              <a:cxnLst/>
              <a:rect l="l" t="t" r="r" b="b"/>
              <a:pathLst>
                <a:path w="2024380" h="1662430">
                  <a:moveTo>
                    <a:pt x="424180" y="86360"/>
                  </a:moveTo>
                  <a:cubicBezTo>
                    <a:pt x="605790" y="242570"/>
                    <a:pt x="892810" y="231140"/>
                    <a:pt x="1024890" y="288290"/>
                  </a:cubicBezTo>
                  <a:cubicBezTo>
                    <a:pt x="1121410" y="328930"/>
                    <a:pt x="1221740" y="401320"/>
                    <a:pt x="1252220" y="448310"/>
                  </a:cubicBezTo>
                  <a:cubicBezTo>
                    <a:pt x="1267460" y="471170"/>
                    <a:pt x="1256030" y="488950"/>
                    <a:pt x="1263650" y="513080"/>
                  </a:cubicBezTo>
                  <a:cubicBezTo>
                    <a:pt x="1273810" y="546100"/>
                    <a:pt x="1308100" y="591820"/>
                    <a:pt x="1316990" y="624840"/>
                  </a:cubicBezTo>
                  <a:cubicBezTo>
                    <a:pt x="1323340" y="647700"/>
                    <a:pt x="1324610" y="662940"/>
                    <a:pt x="1322070" y="687070"/>
                  </a:cubicBezTo>
                  <a:cubicBezTo>
                    <a:pt x="1318260" y="720090"/>
                    <a:pt x="1303020" y="775970"/>
                    <a:pt x="1287780" y="806450"/>
                  </a:cubicBezTo>
                  <a:cubicBezTo>
                    <a:pt x="1277620" y="828040"/>
                    <a:pt x="1268730" y="840740"/>
                    <a:pt x="1250950" y="857250"/>
                  </a:cubicBezTo>
                  <a:cubicBezTo>
                    <a:pt x="1226820" y="880110"/>
                    <a:pt x="1184910" y="910590"/>
                    <a:pt x="1146810" y="923290"/>
                  </a:cubicBezTo>
                  <a:cubicBezTo>
                    <a:pt x="1108710" y="935990"/>
                    <a:pt x="1056640" y="937260"/>
                    <a:pt x="1022350" y="933450"/>
                  </a:cubicBezTo>
                  <a:cubicBezTo>
                    <a:pt x="998220" y="930910"/>
                    <a:pt x="984250" y="927100"/>
                    <a:pt x="962660" y="916940"/>
                  </a:cubicBezTo>
                  <a:cubicBezTo>
                    <a:pt x="932180" y="901700"/>
                    <a:pt x="906780" y="862330"/>
                    <a:pt x="863600" y="842010"/>
                  </a:cubicBezTo>
                  <a:cubicBezTo>
                    <a:pt x="801370" y="814070"/>
                    <a:pt x="676910" y="831850"/>
                    <a:pt x="612140" y="788670"/>
                  </a:cubicBezTo>
                  <a:cubicBezTo>
                    <a:pt x="549910" y="746760"/>
                    <a:pt x="505460" y="642620"/>
                    <a:pt x="477520" y="589280"/>
                  </a:cubicBezTo>
                  <a:cubicBezTo>
                    <a:pt x="461010" y="557530"/>
                    <a:pt x="450850" y="534670"/>
                    <a:pt x="445770" y="509270"/>
                  </a:cubicBezTo>
                  <a:cubicBezTo>
                    <a:pt x="440690" y="487680"/>
                    <a:pt x="439420" y="469900"/>
                    <a:pt x="441960" y="445770"/>
                  </a:cubicBezTo>
                  <a:cubicBezTo>
                    <a:pt x="445770" y="411480"/>
                    <a:pt x="458470" y="359410"/>
                    <a:pt x="480060" y="323850"/>
                  </a:cubicBezTo>
                  <a:cubicBezTo>
                    <a:pt x="501650" y="288290"/>
                    <a:pt x="534670" y="255270"/>
                    <a:pt x="570230" y="233680"/>
                  </a:cubicBezTo>
                  <a:cubicBezTo>
                    <a:pt x="605790" y="212090"/>
                    <a:pt x="651510" y="199390"/>
                    <a:pt x="692150" y="196850"/>
                  </a:cubicBezTo>
                  <a:cubicBezTo>
                    <a:pt x="734060" y="194310"/>
                    <a:pt x="779780" y="203200"/>
                    <a:pt x="817880" y="219710"/>
                  </a:cubicBezTo>
                  <a:cubicBezTo>
                    <a:pt x="855980" y="236220"/>
                    <a:pt x="892810" y="265430"/>
                    <a:pt x="918210" y="298450"/>
                  </a:cubicBezTo>
                  <a:cubicBezTo>
                    <a:pt x="943610" y="330200"/>
                    <a:pt x="979170" y="406400"/>
                    <a:pt x="969010" y="414020"/>
                  </a:cubicBezTo>
                  <a:cubicBezTo>
                    <a:pt x="952500" y="426720"/>
                    <a:pt x="695960" y="223520"/>
                    <a:pt x="706120" y="204470"/>
                  </a:cubicBezTo>
                  <a:cubicBezTo>
                    <a:pt x="713740" y="187960"/>
                    <a:pt x="858520" y="234950"/>
                    <a:pt x="933450" y="261620"/>
                  </a:cubicBezTo>
                  <a:cubicBezTo>
                    <a:pt x="1010920" y="289560"/>
                    <a:pt x="1089660" y="320040"/>
                    <a:pt x="1164590" y="368300"/>
                  </a:cubicBezTo>
                  <a:cubicBezTo>
                    <a:pt x="1249680" y="422910"/>
                    <a:pt x="1358900" y="500380"/>
                    <a:pt x="1412240" y="580390"/>
                  </a:cubicBezTo>
                  <a:cubicBezTo>
                    <a:pt x="1457960" y="648970"/>
                    <a:pt x="1437640" y="753110"/>
                    <a:pt x="1485900" y="808990"/>
                  </a:cubicBezTo>
                  <a:cubicBezTo>
                    <a:pt x="1534160" y="864870"/>
                    <a:pt x="1634490" y="869950"/>
                    <a:pt x="1700530" y="916940"/>
                  </a:cubicBezTo>
                  <a:cubicBezTo>
                    <a:pt x="1770380" y="967740"/>
                    <a:pt x="1838960" y="1037590"/>
                    <a:pt x="1892300" y="1107440"/>
                  </a:cubicBezTo>
                  <a:cubicBezTo>
                    <a:pt x="1943100" y="1173480"/>
                    <a:pt x="1997710" y="1264920"/>
                    <a:pt x="2014220" y="1323340"/>
                  </a:cubicBezTo>
                  <a:cubicBezTo>
                    <a:pt x="2024380" y="1358900"/>
                    <a:pt x="2021840" y="1384300"/>
                    <a:pt x="2018030" y="1413510"/>
                  </a:cubicBezTo>
                  <a:cubicBezTo>
                    <a:pt x="2014220" y="1442720"/>
                    <a:pt x="2006600" y="1474470"/>
                    <a:pt x="1993900" y="1501140"/>
                  </a:cubicBezTo>
                  <a:cubicBezTo>
                    <a:pt x="1981200" y="1527810"/>
                    <a:pt x="1963420" y="1553210"/>
                    <a:pt x="1943100" y="1574800"/>
                  </a:cubicBezTo>
                  <a:cubicBezTo>
                    <a:pt x="1922780" y="1596390"/>
                    <a:pt x="1897380" y="1615440"/>
                    <a:pt x="1870710" y="1629410"/>
                  </a:cubicBezTo>
                  <a:cubicBezTo>
                    <a:pt x="1844040" y="1643380"/>
                    <a:pt x="1814830" y="1652270"/>
                    <a:pt x="1785620" y="1657350"/>
                  </a:cubicBezTo>
                  <a:cubicBezTo>
                    <a:pt x="1756410" y="1662430"/>
                    <a:pt x="1724660" y="1662430"/>
                    <a:pt x="1695450" y="1657350"/>
                  </a:cubicBezTo>
                  <a:cubicBezTo>
                    <a:pt x="1666240" y="1652270"/>
                    <a:pt x="1637030" y="1642110"/>
                    <a:pt x="1610360" y="1628140"/>
                  </a:cubicBezTo>
                  <a:cubicBezTo>
                    <a:pt x="1583690" y="1614170"/>
                    <a:pt x="1558290" y="1593850"/>
                    <a:pt x="1537970" y="1572260"/>
                  </a:cubicBezTo>
                  <a:cubicBezTo>
                    <a:pt x="1517650" y="1550670"/>
                    <a:pt x="1501140" y="1525270"/>
                    <a:pt x="1488440" y="1498600"/>
                  </a:cubicBezTo>
                  <a:cubicBezTo>
                    <a:pt x="1475740" y="1471930"/>
                    <a:pt x="1466850" y="1440180"/>
                    <a:pt x="1464310" y="1410970"/>
                  </a:cubicBezTo>
                  <a:cubicBezTo>
                    <a:pt x="1461770" y="1381760"/>
                    <a:pt x="1463040" y="1350010"/>
                    <a:pt x="1469390" y="1320800"/>
                  </a:cubicBezTo>
                  <a:cubicBezTo>
                    <a:pt x="1475740" y="1291590"/>
                    <a:pt x="1488440" y="1262380"/>
                    <a:pt x="1503680" y="1236980"/>
                  </a:cubicBezTo>
                  <a:cubicBezTo>
                    <a:pt x="1518920" y="1211580"/>
                    <a:pt x="1539240" y="1188720"/>
                    <a:pt x="1562100" y="1169670"/>
                  </a:cubicBezTo>
                  <a:cubicBezTo>
                    <a:pt x="1584960" y="1150620"/>
                    <a:pt x="1611630" y="1134110"/>
                    <a:pt x="1639570" y="1122680"/>
                  </a:cubicBezTo>
                  <a:cubicBezTo>
                    <a:pt x="1667510" y="1111250"/>
                    <a:pt x="1699260" y="1104900"/>
                    <a:pt x="1728470" y="1103630"/>
                  </a:cubicBezTo>
                  <a:cubicBezTo>
                    <a:pt x="1757680" y="1102360"/>
                    <a:pt x="1789430" y="1107440"/>
                    <a:pt x="1817370" y="1115060"/>
                  </a:cubicBezTo>
                  <a:cubicBezTo>
                    <a:pt x="1845310" y="1122680"/>
                    <a:pt x="1874520" y="1136650"/>
                    <a:pt x="1898650" y="1153160"/>
                  </a:cubicBezTo>
                  <a:cubicBezTo>
                    <a:pt x="1922780" y="1169670"/>
                    <a:pt x="1946910" y="1191260"/>
                    <a:pt x="1964690" y="1215390"/>
                  </a:cubicBezTo>
                  <a:cubicBezTo>
                    <a:pt x="1982470" y="1239520"/>
                    <a:pt x="1997710" y="1267460"/>
                    <a:pt x="2006600" y="1295400"/>
                  </a:cubicBezTo>
                  <a:cubicBezTo>
                    <a:pt x="2015490" y="1323340"/>
                    <a:pt x="2020570" y="1355090"/>
                    <a:pt x="2020570" y="1384300"/>
                  </a:cubicBezTo>
                  <a:cubicBezTo>
                    <a:pt x="2020570" y="1413510"/>
                    <a:pt x="2015490" y="1445260"/>
                    <a:pt x="2005330" y="1473200"/>
                  </a:cubicBezTo>
                  <a:cubicBezTo>
                    <a:pt x="1995170" y="1501140"/>
                    <a:pt x="1979930" y="1529080"/>
                    <a:pt x="1962150" y="1551940"/>
                  </a:cubicBezTo>
                  <a:cubicBezTo>
                    <a:pt x="1944370" y="1576070"/>
                    <a:pt x="1920240" y="1597660"/>
                    <a:pt x="1896110" y="1614170"/>
                  </a:cubicBezTo>
                  <a:cubicBezTo>
                    <a:pt x="1871980" y="1630680"/>
                    <a:pt x="1842770" y="1643380"/>
                    <a:pt x="1814830" y="1651000"/>
                  </a:cubicBezTo>
                  <a:cubicBezTo>
                    <a:pt x="1785620" y="1658620"/>
                    <a:pt x="1753870" y="1661160"/>
                    <a:pt x="1724660" y="1659890"/>
                  </a:cubicBezTo>
                  <a:cubicBezTo>
                    <a:pt x="1695450" y="1658620"/>
                    <a:pt x="1664970" y="1652270"/>
                    <a:pt x="1637030" y="1640840"/>
                  </a:cubicBezTo>
                  <a:cubicBezTo>
                    <a:pt x="1609090" y="1629410"/>
                    <a:pt x="1582420" y="1612900"/>
                    <a:pt x="1559560" y="1593850"/>
                  </a:cubicBezTo>
                  <a:cubicBezTo>
                    <a:pt x="1536700" y="1574800"/>
                    <a:pt x="1517650" y="1550670"/>
                    <a:pt x="1502410" y="1525270"/>
                  </a:cubicBezTo>
                  <a:cubicBezTo>
                    <a:pt x="1487170" y="1499870"/>
                    <a:pt x="1477010" y="1440180"/>
                    <a:pt x="1469390" y="1440180"/>
                  </a:cubicBezTo>
                  <a:cubicBezTo>
                    <a:pt x="1465580" y="1440180"/>
                    <a:pt x="1466850" y="1456690"/>
                    <a:pt x="1461770" y="1457960"/>
                  </a:cubicBezTo>
                  <a:cubicBezTo>
                    <a:pt x="1443990" y="1460500"/>
                    <a:pt x="1370330" y="1330960"/>
                    <a:pt x="1310640" y="1276350"/>
                  </a:cubicBezTo>
                  <a:cubicBezTo>
                    <a:pt x="1245870" y="1216660"/>
                    <a:pt x="1144270" y="1187450"/>
                    <a:pt x="1082040" y="1118870"/>
                  </a:cubicBezTo>
                  <a:cubicBezTo>
                    <a:pt x="1016000" y="1046480"/>
                    <a:pt x="1007110" y="935990"/>
                    <a:pt x="928370" y="849630"/>
                  </a:cubicBezTo>
                  <a:cubicBezTo>
                    <a:pt x="820420" y="730250"/>
                    <a:pt x="488950" y="585470"/>
                    <a:pt x="445770" y="509270"/>
                  </a:cubicBezTo>
                  <a:cubicBezTo>
                    <a:pt x="431800" y="483870"/>
                    <a:pt x="439420" y="469900"/>
                    <a:pt x="441960" y="445770"/>
                  </a:cubicBezTo>
                  <a:cubicBezTo>
                    <a:pt x="445770" y="411480"/>
                    <a:pt x="458470" y="359410"/>
                    <a:pt x="480060" y="323850"/>
                  </a:cubicBezTo>
                  <a:cubicBezTo>
                    <a:pt x="501650" y="288290"/>
                    <a:pt x="534670" y="255270"/>
                    <a:pt x="570230" y="233680"/>
                  </a:cubicBezTo>
                  <a:cubicBezTo>
                    <a:pt x="605790" y="212090"/>
                    <a:pt x="651510" y="199390"/>
                    <a:pt x="692150" y="196850"/>
                  </a:cubicBezTo>
                  <a:cubicBezTo>
                    <a:pt x="734060" y="194310"/>
                    <a:pt x="779780" y="203200"/>
                    <a:pt x="817880" y="219710"/>
                  </a:cubicBezTo>
                  <a:cubicBezTo>
                    <a:pt x="854710" y="236220"/>
                    <a:pt x="891540" y="266700"/>
                    <a:pt x="916940" y="298450"/>
                  </a:cubicBezTo>
                  <a:cubicBezTo>
                    <a:pt x="942340" y="331470"/>
                    <a:pt x="943610" y="401320"/>
                    <a:pt x="969010" y="414020"/>
                  </a:cubicBezTo>
                  <a:cubicBezTo>
                    <a:pt x="988060" y="422910"/>
                    <a:pt x="1009650" y="392430"/>
                    <a:pt x="1038860" y="396240"/>
                  </a:cubicBezTo>
                  <a:cubicBezTo>
                    <a:pt x="1093470" y="402590"/>
                    <a:pt x="1224280" y="476250"/>
                    <a:pt x="1263650" y="513080"/>
                  </a:cubicBezTo>
                  <a:cubicBezTo>
                    <a:pt x="1283970" y="530860"/>
                    <a:pt x="1287780" y="547370"/>
                    <a:pt x="1296670" y="566420"/>
                  </a:cubicBezTo>
                  <a:cubicBezTo>
                    <a:pt x="1305560" y="585470"/>
                    <a:pt x="1313180" y="600710"/>
                    <a:pt x="1316990" y="624840"/>
                  </a:cubicBezTo>
                  <a:cubicBezTo>
                    <a:pt x="1322070" y="657860"/>
                    <a:pt x="1323340" y="709930"/>
                    <a:pt x="1311910" y="749300"/>
                  </a:cubicBezTo>
                  <a:cubicBezTo>
                    <a:pt x="1300480" y="787400"/>
                    <a:pt x="1278890" y="828040"/>
                    <a:pt x="1250950" y="857250"/>
                  </a:cubicBezTo>
                  <a:cubicBezTo>
                    <a:pt x="1223010" y="886460"/>
                    <a:pt x="1184910" y="910590"/>
                    <a:pt x="1146810" y="923290"/>
                  </a:cubicBezTo>
                  <a:cubicBezTo>
                    <a:pt x="1108710" y="935990"/>
                    <a:pt x="1061720" y="939800"/>
                    <a:pt x="1022350" y="933450"/>
                  </a:cubicBezTo>
                  <a:cubicBezTo>
                    <a:pt x="982980" y="927100"/>
                    <a:pt x="935990" y="904240"/>
                    <a:pt x="908050" y="885190"/>
                  </a:cubicBezTo>
                  <a:cubicBezTo>
                    <a:pt x="887730" y="872490"/>
                    <a:pt x="875030" y="861060"/>
                    <a:pt x="863600" y="842010"/>
                  </a:cubicBezTo>
                  <a:cubicBezTo>
                    <a:pt x="848360" y="816610"/>
                    <a:pt x="864870" y="758190"/>
                    <a:pt x="838200" y="736600"/>
                  </a:cubicBezTo>
                  <a:cubicBezTo>
                    <a:pt x="797560" y="703580"/>
                    <a:pt x="674370" y="741680"/>
                    <a:pt x="593090" y="728980"/>
                  </a:cubicBezTo>
                  <a:cubicBezTo>
                    <a:pt x="509270" y="716280"/>
                    <a:pt x="416560" y="697230"/>
                    <a:pt x="341630" y="657860"/>
                  </a:cubicBezTo>
                  <a:cubicBezTo>
                    <a:pt x="266700" y="619760"/>
                    <a:pt x="194310" y="547370"/>
                    <a:pt x="143510" y="497840"/>
                  </a:cubicBezTo>
                  <a:cubicBezTo>
                    <a:pt x="106680" y="462280"/>
                    <a:pt x="81280" y="431800"/>
                    <a:pt x="58420" y="396240"/>
                  </a:cubicBezTo>
                  <a:cubicBezTo>
                    <a:pt x="36830" y="363220"/>
                    <a:pt x="15240" y="330200"/>
                    <a:pt x="7620" y="293370"/>
                  </a:cubicBezTo>
                  <a:cubicBezTo>
                    <a:pt x="0" y="257810"/>
                    <a:pt x="3810" y="209550"/>
                    <a:pt x="10160" y="179070"/>
                  </a:cubicBezTo>
                  <a:cubicBezTo>
                    <a:pt x="15240" y="157480"/>
                    <a:pt x="20320" y="144780"/>
                    <a:pt x="31750" y="125730"/>
                  </a:cubicBezTo>
                  <a:cubicBezTo>
                    <a:pt x="48260" y="99060"/>
                    <a:pt x="78740" y="62230"/>
                    <a:pt x="110490" y="41910"/>
                  </a:cubicBezTo>
                  <a:cubicBezTo>
                    <a:pt x="140970" y="21590"/>
                    <a:pt x="181610" y="7620"/>
                    <a:pt x="218440" y="3810"/>
                  </a:cubicBezTo>
                  <a:cubicBezTo>
                    <a:pt x="255270" y="0"/>
                    <a:pt x="297180" y="6350"/>
                    <a:pt x="331470" y="20320"/>
                  </a:cubicBezTo>
                  <a:cubicBezTo>
                    <a:pt x="365760" y="34290"/>
                    <a:pt x="424180" y="86360"/>
                    <a:pt x="424180" y="86360"/>
                  </a:cubicBezTo>
                </a:path>
              </a:pathLst>
            </a:custGeom>
            <a:solidFill>
              <a:srgbClr val="C3F0F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61" name="Group 161"/>
          <p:cNvGrpSpPr/>
          <p:nvPr/>
        </p:nvGrpSpPr>
        <p:grpSpPr>
          <a:xfrm>
            <a:off x="9197287" y="7738050"/>
            <a:ext cx="687766" cy="761647"/>
            <a:chOff x="0" y="0"/>
            <a:chExt cx="650240" cy="720090"/>
          </a:xfrm>
        </p:grpSpPr>
        <p:sp>
          <p:nvSpPr>
            <p:cNvPr id="162" name="Freeform 162"/>
            <p:cNvSpPr/>
            <p:nvPr/>
          </p:nvSpPr>
          <p:spPr>
            <a:xfrm>
              <a:off x="49530" y="49530"/>
              <a:ext cx="554990" cy="622300"/>
            </a:xfrm>
            <a:custGeom>
              <a:avLst/>
              <a:gdLst/>
              <a:ahLst/>
              <a:cxnLst/>
              <a:rect l="l" t="t" r="r" b="b"/>
              <a:pathLst>
                <a:path w="554990" h="622300">
                  <a:moveTo>
                    <a:pt x="538480" y="318770"/>
                  </a:moveTo>
                  <a:cubicBezTo>
                    <a:pt x="486410" y="450850"/>
                    <a:pt x="436880" y="524510"/>
                    <a:pt x="402590" y="557530"/>
                  </a:cubicBezTo>
                  <a:cubicBezTo>
                    <a:pt x="381000" y="579120"/>
                    <a:pt x="360680" y="590550"/>
                    <a:pt x="337820" y="600710"/>
                  </a:cubicBezTo>
                  <a:cubicBezTo>
                    <a:pt x="314960" y="610870"/>
                    <a:pt x="288290" y="617220"/>
                    <a:pt x="262890" y="619760"/>
                  </a:cubicBezTo>
                  <a:cubicBezTo>
                    <a:pt x="237490" y="622300"/>
                    <a:pt x="210820" y="621030"/>
                    <a:pt x="185420" y="614680"/>
                  </a:cubicBezTo>
                  <a:cubicBezTo>
                    <a:pt x="161290" y="608330"/>
                    <a:pt x="135890" y="598170"/>
                    <a:pt x="114300" y="585470"/>
                  </a:cubicBezTo>
                  <a:cubicBezTo>
                    <a:pt x="92710" y="571500"/>
                    <a:pt x="72390" y="553720"/>
                    <a:pt x="55880" y="534670"/>
                  </a:cubicBezTo>
                  <a:cubicBezTo>
                    <a:pt x="39370" y="514350"/>
                    <a:pt x="25400" y="491490"/>
                    <a:pt x="16510" y="467360"/>
                  </a:cubicBezTo>
                  <a:cubicBezTo>
                    <a:pt x="7620" y="443230"/>
                    <a:pt x="2540" y="417830"/>
                    <a:pt x="1270" y="392430"/>
                  </a:cubicBezTo>
                  <a:cubicBezTo>
                    <a:pt x="0" y="367030"/>
                    <a:pt x="2540" y="339090"/>
                    <a:pt x="10160" y="314960"/>
                  </a:cubicBezTo>
                  <a:cubicBezTo>
                    <a:pt x="17780" y="290830"/>
                    <a:pt x="27940" y="265430"/>
                    <a:pt x="43180" y="245110"/>
                  </a:cubicBezTo>
                  <a:cubicBezTo>
                    <a:pt x="57150" y="224790"/>
                    <a:pt x="77470" y="205740"/>
                    <a:pt x="97790" y="190500"/>
                  </a:cubicBezTo>
                  <a:cubicBezTo>
                    <a:pt x="118110" y="175260"/>
                    <a:pt x="142240" y="162560"/>
                    <a:pt x="166370" y="154940"/>
                  </a:cubicBezTo>
                  <a:cubicBezTo>
                    <a:pt x="190500" y="147320"/>
                    <a:pt x="217170" y="143510"/>
                    <a:pt x="242570" y="143510"/>
                  </a:cubicBezTo>
                  <a:cubicBezTo>
                    <a:pt x="267970" y="143510"/>
                    <a:pt x="294640" y="147320"/>
                    <a:pt x="318770" y="156210"/>
                  </a:cubicBezTo>
                  <a:cubicBezTo>
                    <a:pt x="342900" y="163830"/>
                    <a:pt x="365760" y="177800"/>
                    <a:pt x="386080" y="193040"/>
                  </a:cubicBezTo>
                  <a:cubicBezTo>
                    <a:pt x="406400" y="208280"/>
                    <a:pt x="425450" y="228600"/>
                    <a:pt x="439420" y="250190"/>
                  </a:cubicBezTo>
                  <a:cubicBezTo>
                    <a:pt x="453390" y="271780"/>
                    <a:pt x="464820" y="297180"/>
                    <a:pt x="471170" y="321310"/>
                  </a:cubicBezTo>
                  <a:cubicBezTo>
                    <a:pt x="477520" y="345440"/>
                    <a:pt x="480060" y="372110"/>
                    <a:pt x="478790" y="397510"/>
                  </a:cubicBezTo>
                  <a:cubicBezTo>
                    <a:pt x="477520" y="422910"/>
                    <a:pt x="471170" y="449580"/>
                    <a:pt x="461010" y="473710"/>
                  </a:cubicBezTo>
                  <a:cubicBezTo>
                    <a:pt x="450850" y="496570"/>
                    <a:pt x="436880" y="519430"/>
                    <a:pt x="420370" y="538480"/>
                  </a:cubicBezTo>
                  <a:cubicBezTo>
                    <a:pt x="403860" y="557530"/>
                    <a:pt x="382270" y="575310"/>
                    <a:pt x="360680" y="588010"/>
                  </a:cubicBezTo>
                  <a:cubicBezTo>
                    <a:pt x="339090" y="600710"/>
                    <a:pt x="313690" y="610870"/>
                    <a:pt x="288290" y="615950"/>
                  </a:cubicBezTo>
                  <a:cubicBezTo>
                    <a:pt x="262890" y="621030"/>
                    <a:pt x="236220" y="622300"/>
                    <a:pt x="210820" y="619760"/>
                  </a:cubicBezTo>
                  <a:cubicBezTo>
                    <a:pt x="185420" y="617220"/>
                    <a:pt x="160020" y="609600"/>
                    <a:pt x="137160" y="598170"/>
                  </a:cubicBezTo>
                  <a:cubicBezTo>
                    <a:pt x="114300" y="586740"/>
                    <a:pt x="91440" y="571500"/>
                    <a:pt x="73660" y="553720"/>
                  </a:cubicBezTo>
                  <a:cubicBezTo>
                    <a:pt x="54610" y="535940"/>
                    <a:pt x="38100" y="514350"/>
                    <a:pt x="26670" y="491490"/>
                  </a:cubicBezTo>
                  <a:cubicBezTo>
                    <a:pt x="15240" y="468630"/>
                    <a:pt x="7620" y="443230"/>
                    <a:pt x="3810" y="417830"/>
                  </a:cubicBezTo>
                  <a:cubicBezTo>
                    <a:pt x="0" y="392430"/>
                    <a:pt x="0" y="365760"/>
                    <a:pt x="3810" y="340360"/>
                  </a:cubicBezTo>
                  <a:cubicBezTo>
                    <a:pt x="7620" y="314960"/>
                    <a:pt x="16510" y="289560"/>
                    <a:pt x="29210" y="267970"/>
                  </a:cubicBezTo>
                  <a:cubicBezTo>
                    <a:pt x="41910" y="245110"/>
                    <a:pt x="74930" y="205740"/>
                    <a:pt x="77470" y="207010"/>
                  </a:cubicBezTo>
                  <a:cubicBezTo>
                    <a:pt x="78740" y="208280"/>
                    <a:pt x="60960" y="241300"/>
                    <a:pt x="60960" y="241300"/>
                  </a:cubicBezTo>
                  <a:cubicBezTo>
                    <a:pt x="59690" y="241300"/>
                    <a:pt x="99060" y="137160"/>
                    <a:pt x="119380" y="105410"/>
                  </a:cubicBezTo>
                  <a:cubicBezTo>
                    <a:pt x="132080" y="86360"/>
                    <a:pt x="139700" y="76200"/>
                    <a:pt x="156210" y="62230"/>
                  </a:cubicBezTo>
                  <a:cubicBezTo>
                    <a:pt x="180340" y="43180"/>
                    <a:pt x="226060" y="17780"/>
                    <a:pt x="255270" y="8890"/>
                  </a:cubicBezTo>
                  <a:cubicBezTo>
                    <a:pt x="276860" y="2540"/>
                    <a:pt x="290830" y="0"/>
                    <a:pt x="312420" y="1270"/>
                  </a:cubicBezTo>
                  <a:cubicBezTo>
                    <a:pt x="342900" y="2540"/>
                    <a:pt x="389890" y="10160"/>
                    <a:pt x="422910" y="26670"/>
                  </a:cubicBezTo>
                  <a:cubicBezTo>
                    <a:pt x="455930" y="43180"/>
                    <a:pt x="487680" y="69850"/>
                    <a:pt x="509270" y="100330"/>
                  </a:cubicBezTo>
                  <a:cubicBezTo>
                    <a:pt x="530860" y="129540"/>
                    <a:pt x="544830" y="168910"/>
                    <a:pt x="549910" y="205740"/>
                  </a:cubicBezTo>
                  <a:cubicBezTo>
                    <a:pt x="554990" y="242570"/>
                    <a:pt x="538480" y="318770"/>
                    <a:pt x="538480" y="318770"/>
                  </a:cubicBezTo>
                </a:path>
              </a:pathLst>
            </a:custGeom>
            <a:solidFill>
              <a:srgbClr val="C3F0F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63" name="Group 163"/>
          <p:cNvGrpSpPr/>
          <p:nvPr/>
        </p:nvGrpSpPr>
        <p:grpSpPr>
          <a:xfrm>
            <a:off x="9139525" y="4244144"/>
            <a:ext cx="861051" cy="2965992"/>
            <a:chOff x="0" y="0"/>
            <a:chExt cx="814070" cy="2804160"/>
          </a:xfrm>
        </p:grpSpPr>
        <p:sp>
          <p:nvSpPr>
            <p:cNvPr id="164" name="Freeform 164"/>
            <p:cNvSpPr/>
            <p:nvPr/>
          </p:nvSpPr>
          <p:spPr>
            <a:xfrm>
              <a:off x="41910" y="46990"/>
              <a:ext cx="731520" cy="2711450"/>
            </a:xfrm>
            <a:custGeom>
              <a:avLst/>
              <a:gdLst/>
              <a:ahLst/>
              <a:cxnLst/>
              <a:rect l="l" t="t" r="r" b="b"/>
              <a:pathLst>
                <a:path w="731520" h="2711450">
                  <a:moveTo>
                    <a:pt x="528320" y="241300"/>
                  </a:moveTo>
                  <a:cubicBezTo>
                    <a:pt x="546100" y="683260"/>
                    <a:pt x="582930" y="764540"/>
                    <a:pt x="585470" y="850900"/>
                  </a:cubicBezTo>
                  <a:cubicBezTo>
                    <a:pt x="588010" y="933450"/>
                    <a:pt x="557530" y="999490"/>
                    <a:pt x="552450" y="1094740"/>
                  </a:cubicBezTo>
                  <a:cubicBezTo>
                    <a:pt x="546100" y="1229360"/>
                    <a:pt x="567690" y="1447800"/>
                    <a:pt x="567690" y="1581150"/>
                  </a:cubicBezTo>
                  <a:cubicBezTo>
                    <a:pt x="567690" y="1675130"/>
                    <a:pt x="557530" y="1727200"/>
                    <a:pt x="558800" y="1821180"/>
                  </a:cubicBezTo>
                  <a:cubicBezTo>
                    <a:pt x="561340" y="1955800"/>
                    <a:pt x="579120" y="2199640"/>
                    <a:pt x="595630" y="2310130"/>
                  </a:cubicBezTo>
                  <a:cubicBezTo>
                    <a:pt x="604520" y="2367280"/>
                    <a:pt x="623570" y="2402840"/>
                    <a:pt x="624840" y="2438400"/>
                  </a:cubicBezTo>
                  <a:cubicBezTo>
                    <a:pt x="626110" y="2463800"/>
                    <a:pt x="623570" y="2480310"/>
                    <a:pt x="615950" y="2504440"/>
                  </a:cubicBezTo>
                  <a:cubicBezTo>
                    <a:pt x="604520" y="2538730"/>
                    <a:pt x="581660" y="2588260"/>
                    <a:pt x="552450" y="2620010"/>
                  </a:cubicBezTo>
                  <a:cubicBezTo>
                    <a:pt x="523240" y="2651760"/>
                    <a:pt x="482600" y="2678430"/>
                    <a:pt x="441960" y="2692400"/>
                  </a:cubicBezTo>
                  <a:cubicBezTo>
                    <a:pt x="401320" y="2706370"/>
                    <a:pt x="353060" y="2711450"/>
                    <a:pt x="311150" y="2705100"/>
                  </a:cubicBezTo>
                  <a:cubicBezTo>
                    <a:pt x="269240" y="2698750"/>
                    <a:pt x="222250" y="2682240"/>
                    <a:pt x="187960" y="2656840"/>
                  </a:cubicBezTo>
                  <a:cubicBezTo>
                    <a:pt x="153670" y="2632710"/>
                    <a:pt x="120650" y="2600960"/>
                    <a:pt x="102870" y="2556510"/>
                  </a:cubicBezTo>
                  <a:cubicBezTo>
                    <a:pt x="78740" y="2494280"/>
                    <a:pt x="86360" y="2386330"/>
                    <a:pt x="95250" y="2303780"/>
                  </a:cubicBezTo>
                  <a:cubicBezTo>
                    <a:pt x="104140" y="2222500"/>
                    <a:pt x="146050" y="2160270"/>
                    <a:pt x="156210" y="2067560"/>
                  </a:cubicBezTo>
                  <a:cubicBezTo>
                    <a:pt x="170180" y="1938020"/>
                    <a:pt x="151130" y="1725930"/>
                    <a:pt x="137160" y="1592580"/>
                  </a:cubicBezTo>
                  <a:cubicBezTo>
                    <a:pt x="127000" y="1494790"/>
                    <a:pt x="113030" y="1424940"/>
                    <a:pt x="95250" y="1339850"/>
                  </a:cubicBezTo>
                  <a:cubicBezTo>
                    <a:pt x="76200" y="1252220"/>
                    <a:pt x="35560" y="1169670"/>
                    <a:pt x="24130" y="1075690"/>
                  </a:cubicBezTo>
                  <a:cubicBezTo>
                    <a:pt x="11430" y="974090"/>
                    <a:pt x="22860" y="859790"/>
                    <a:pt x="30480" y="749300"/>
                  </a:cubicBezTo>
                  <a:cubicBezTo>
                    <a:pt x="38100" y="633730"/>
                    <a:pt x="36830" y="499110"/>
                    <a:pt x="72390" y="397510"/>
                  </a:cubicBezTo>
                  <a:cubicBezTo>
                    <a:pt x="102870" y="308610"/>
                    <a:pt x="201930" y="162560"/>
                    <a:pt x="214630" y="167640"/>
                  </a:cubicBezTo>
                  <a:cubicBezTo>
                    <a:pt x="226060" y="172720"/>
                    <a:pt x="179070" y="377190"/>
                    <a:pt x="168910" y="377190"/>
                  </a:cubicBezTo>
                  <a:cubicBezTo>
                    <a:pt x="162560" y="377190"/>
                    <a:pt x="153670" y="316230"/>
                    <a:pt x="154940" y="285750"/>
                  </a:cubicBezTo>
                  <a:cubicBezTo>
                    <a:pt x="156210" y="255270"/>
                    <a:pt x="162560" y="223520"/>
                    <a:pt x="172720" y="195580"/>
                  </a:cubicBezTo>
                  <a:cubicBezTo>
                    <a:pt x="182880" y="167640"/>
                    <a:pt x="198120" y="139700"/>
                    <a:pt x="217170" y="115570"/>
                  </a:cubicBezTo>
                  <a:cubicBezTo>
                    <a:pt x="236220" y="91440"/>
                    <a:pt x="260350" y="69850"/>
                    <a:pt x="285750" y="53340"/>
                  </a:cubicBezTo>
                  <a:cubicBezTo>
                    <a:pt x="311150" y="36830"/>
                    <a:pt x="340360" y="24130"/>
                    <a:pt x="369570" y="16510"/>
                  </a:cubicBezTo>
                  <a:cubicBezTo>
                    <a:pt x="398780" y="8890"/>
                    <a:pt x="430530" y="6350"/>
                    <a:pt x="461010" y="8890"/>
                  </a:cubicBezTo>
                  <a:cubicBezTo>
                    <a:pt x="491490" y="11430"/>
                    <a:pt x="521970" y="19050"/>
                    <a:pt x="549910" y="30480"/>
                  </a:cubicBezTo>
                  <a:cubicBezTo>
                    <a:pt x="577850" y="41910"/>
                    <a:pt x="605790" y="59690"/>
                    <a:pt x="628650" y="80010"/>
                  </a:cubicBezTo>
                  <a:cubicBezTo>
                    <a:pt x="651510" y="100330"/>
                    <a:pt x="670560" y="124460"/>
                    <a:pt x="685800" y="151130"/>
                  </a:cubicBezTo>
                  <a:cubicBezTo>
                    <a:pt x="701040" y="177800"/>
                    <a:pt x="712470" y="208280"/>
                    <a:pt x="718820" y="237490"/>
                  </a:cubicBezTo>
                  <a:cubicBezTo>
                    <a:pt x="725170" y="266700"/>
                    <a:pt x="725170" y="299720"/>
                    <a:pt x="721360" y="328930"/>
                  </a:cubicBezTo>
                  <a:cubicBezTo>
                    <a:pt x="717550" y="359410"/>
                    <a:pt x="707390" y="389890"/>
                    <a:pt x="694690" y="416560"/>
                  </a:cubicBezTo>
                  <a:cubicBezTo>
                    <a:pt x="680720" y="443230"/>
                    <a:pt x="662940" y="469900"/>
                    <a:pt x="641350" y="491490"/>
                  </a:cubicBezTo>
                  <a:cubicBezTo>
                    <a:pt x="619760" y="513080"/>
                    <a:pt x="593090" y="532130"/>
                    <a:pt x="566420" y="546100"/>
                  </a:cubicBezTo>
                  <a:cubicBezTo>
                    <a:pt x="539750" y="560070"/>
                    <a:pt x="509270" y="568960"/>
                    <a:pt x="478790" y="572770"/>
                  </a:cubicBezTo>
                  <a:cubicBezTo>
                    <a:pt x="449580" y="576580"/>
                    <a:pt x="416560" y="576580"/>
                    <a:pt x="387350" y="571500"/>
                  </a:cubicBezTo>
                  <a:cubicBezTo>
                    <a:pt x="358140" y="566420"/>
                    <a:pt x="327660" y="554990"/>
                    <a:pt x="300990" y="539750"/>
                  </a:cubicBezTo>
                  <a:cubicBezTo>
                    <a:pt x="274320" y="524510"/>
                    <a:pt x="248920" y="505460"/>
                    <a:pt x="228600" y="482600"/>
                  </a:cubicBezTo>
                  <a:cubicBezTo>
                    <a:pt x="208280" y="459740"/>
                    <a:pt x="191770" y="433070"/>
                    <a:pt x="179070" y="405130"/>
                  </a:cubicBezTo>
                  <a:cubicBezTo>
                    <a:pt x="167640" y="377190"/>
                    <a:pt x="158750" y="346710"/>
                    <a:pt x="156210" y="316230"/>
                  </a:cubicBezTo>
                  <a:cubicBezTo>
                    <a:pt x="153670" y="285750"/>
                    <a:pt x="156210" y="254000"/>
                    <a:pt x="163830" y="224790"/>
                  </a:cubicBezTo>
                  <a:cubicBezTo>
                    <a:pt x="171450" y="195580"/>
                    <a:pt x="182880" y="165100"/>
                    <a:pt x="199390" y="139700"/>
                  </a:cubicBezTo>
                  <a:cubicBezTo>
                    <a:pt x="215900" y="114300"/>
                    <a:pt x="237490" y="90170"/>
                    <a:pt x="260350" y="71120"/>
                  </a:cubicBezTo>
                  <a:cubicBezTo>
                    <a:pt x="284480" y="52070"/>
                    <a:pt x="312420" y="35560"/>
                    <a:pt x="340360" y="25400"/>
                  </a:cubicBezTo>
                  <a:cubicBezTo>
                    <a:pt x="368300" y="15240"/>
                    <a:pt x="400050" y="8890"/>
                    <a:pt x="430530" y="7620"/>
                  </a:cubicBezTo>
                  <a:cubicBezTo>
                    <a:pt x="461010" y="6350"/>
                    <a:pt x="492760" y="11430"/>
                    <a:pt x="521970" y="20320"/>
                  </a:cubicBezTo>
                  <a:cubicBezTo>
                    <a:pt x="551180" y="29210"/>
                    <a:pt x="580390" y="43180"/>
                    <a:pt x="604520" y="60960"/>
                  </a:cubicBezTo>
                  <a:cubicBezTo>
                    <a:pt x="628650" y="78740"/>
                    <a:pt x="651510" y="100330"/>
                    <a:pt x="669290" y="124460"/>
                  </a:cubicBezTo>
                  <a:cubicBezTo>
                    <a:pt x="687070" y="148590"/>
                    <a:pt x="708660" y="168910"/>
                    <a:pt x="711200" y="207010"/>
                  </a:cubicBezTo>
                  <a:cubicBezTo>
                    <a:pt x="717550" y="279400"/>
                    <a:pt x="627380" y="435610"/>
                    <a:pt x="605790" y="538480"/>
                  </a:cubicBezTo>
                  <a:cubicBezTo>
                    <a:pt x="588010" y="623570"/>
                    <a:pt x="584200" y="697230"/>
                    <a:pt x="581660" y="777240"/>
                  </a:cubicBezTo>
                  <a:cubicBezTo>
                    <a:pt x="579120" y="857250"/>
                    <a:pt x="575310" y="934720"/>
                    <a:pt x="588010" y="1019810"/>
                  </a:cubicBezTo>
                  <a:cubicBezTo>
                    <a:pt x="601980" y="1116330"/>
                    <a:pt x="650240" y="1226820"/>
                    <a:pt x="668020" y="1323340"/>
                  </a:cubicBezTo>
                  <a:cubicBezTo>
                    <a:pt x="683260" y="1408430"/>
                    <a:pt x="685800" y="1470660"/>
                    <a:pt x="692150" y="1567180"/>
                  </a:cubicBezTo>
                  <a:cubicBezTo>
                    <a:pt x="701040" y="1708150"/>
                    <a:pt x="731520" y="1953260"/>
                    <a:pt x="702310" y="2087880"/>
                  </a:cubicBezTo>
                  <a:cubicBezTo>
                    <a:pt x="681990" y="2180590"/>
                    <a:pt x="603250" y="2245360"/>
                    <a:pt x="595630" y="2310130"/>
                  </a:cubicBezTo>
                  <a:cubicBezTo>
                    <a:pt x="590550" y="2357120"/>
                    <a:pt x="626110" y="2395220"/>
                    <a:pt x="624840" y="2438400"/>
                  </a:cubicBezTo>
                  <a:cubicBezTo>
                    <a:pt x="623570" y="2480310"/>
                    <a:pt x="610870" y="2528570"/>
                    <a:pt x="590550" y="2565400"/>
                  </a:cubicBezTo>
                  <a:cubicBezTo>
                    <a:pt x="570230" y="2602230"/>
                    <a:pt x="537210" y="2639060"/>
                    <a:pt x="501650" y="2661920"/>
                  </a:cubicBezTo>
                  <a:cubicBezTo>
                    <a:pt x="466090" y="2686050"/>
                    <a:pt x="420370" y="2702560"/>
                    <a:pt x="377190" y="2706370"/>
                  </a:cubicBezTo>
                  <a:cubicBezTo>
                    <a:pt x="335280" y="2710180"/>
                    <a:pt x="280670" y="2700020"/>
                    <a:pt x="246380" y="2688590"/>
                  </a:cubicBezTo>
                  <a:cubicBezTo>
                    <a:pt x="222250" y="2680970"/>
                    <a:pt x="208280" y="2673350"/>
                    <a:pt x="187960" y="2656840"/>
                  </a:cubicBezTo>
                  <a:cubicBezTo>
                    <a:pt x="160020" y="2633980"/>
                    <a:pt x="99060" y="2573020"/>
                    <a:pt x="102870" y="2556510"/>
                  </a:cubicBezTo>
                  <a:cubicBezTo>
                    <a:pt x="105410" y="2547620"/>
                    <a:pt x="127000" y="2555240"/>
                    <a:pt x="133350" y="2543810"/>
                  </a:cubicBezTo>
                  <a:cubicBezTo>
                    <a:pt x="152400" y="2506980"/>
                    <a:pt x="76200" y="2324100"/>
                    <a:pt x="57150" y="2214880"/>
                  </a:cubicBezTo>
                  <a:cubicBezTo>
                    <a:pt x="38100" y="2108200"/>
                    <a:pt x="24130" y="2011680"/>
                    <a:pt x="20320" y="1893570"/>
                  </a:cubicBezTo>
                  <a:cubicBezTo>
                    <a:pt x="16510" y="1748790"/>
                    <a:pt x="52070" y="1550670"/>
                    <a:pt x="46990" y="1408430"/>
                  </a:cubicBezTo>
                  <a:cubicBezTo>
                    <a:pt x="43180" y="1297940"/>
                    <a:pt x="0" y="1205230"/>
                    <a:pt x="8890" y="1112520"/>
                  </a:cubicBezTo>
                  <a:cubicBezTo>
                    <a:pt x="17780" y="1027430"/>
                    <a:pt x="82550" y="958850"/>
                    <a:pt x="88900" y="875030"/>
                  </a:cubicBezTo>
                  <a:cubicBezTo>
                    <a:pt x="96520" y="784860"/>
                    <a:pt x="49530" y="689610"/>
                    <a:pt x="43180" y="589280"/>
                  </a:cubicBezTo>
                  <a:cubicBezTo>
                    <a:pt x="35560" y="478790"/>
                    <a:pt x="39370" y="325120"/>
                    <a:pt x="50800" y="241300"/>
                  </a:cubicBezTo>
                  <a:cubicBezTo>
                    <a:pt x="57150" y="193040"/>
                    <a:pt x="66040" y="157480"/>
                    <a:pt x="78740" y="129540"/>
                  </a:cubicBezTo>
                  <a:cubicBezTo>
                    <a:pt x="87630" y="109220"/>
                    <a:pt x="99060" y="96520"/>
                    <a:pt x="111760" y="82550"/>
                  </a:cubicBezTo>
                  <a:cubicBezTo>
                    <a:pt x="124460" y="68580"/>
                    <a:pt x="135890" y="55880"/>
                    <a:pt x="154940" y="44450"/>
                  </a:cubicBezTo>
                  <a:cubicBezTo>
                    <a:pt x="181610" y="27940"/>
                    <a:pt x="224790" y="7620"/>
                    <a:pt x="261620" y="3810"/>
                  </a:cubicBezTo>
                  <a:cubicBezTo>
                    <a:pt x="298450" y="0"/>
                    <a:pt x="340360" y="5080"/>
                    <a:pt x="374650" y="17780"/>
                  </a:cubicBezTo>
                  <a:cubicBezTo>
                    <a:pt x="408940" y="30480"/>
                    <a:pt x="447040" y="60960"/>
                    <a:pt x="468630" y="82550"/>
                  </a:cubicBezTo>
                  <a:cubicBezTo>
                    <a:pt x="483870" y="97790"/>
                    <a:pt x="491490" y="109220"/>
                    <a:pt x="500380" y="129540"/>
                  </a:cubicBezTo>
                  <a:cubicBezTo>
                    <a:pt x="513080" y="157480"/>
                    <a:pt x="528320" y="241300"/>
                    <a:pt x="528320" y="241300"/>
                  </a:cubicBezTo>
                </a:path>
              </a:pathLst>
            </a:custGeom>
            <a:solidFill>
              <a:srgbClr val="C3F0F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65" name="Group 165"/>
          <p:cNvGrpSpPr/>
          <p:nvPr/>
        </p:nvGrpSpPr>
        <p:grpSpPr>
          <a:xfrm>
            <a:off x="4956890" y="2328941"/>
            <a:ext cx="3691370" cy="7171843"/>
            <a:chOff x="0" y="0"/>
            <a:chExt cx="3489960" cy="6780530"/>
          </a:xfrm>
        </p:grpSpPr>
        <p:sp>
          <p:nvSpPr>
            <p:cNvPr id="166" name="Freeform 166"/>
            <p:cNvSpPr/>
            <p:nvPr/>
          </p:nvSpPr>
          <p:spPr>
            <a:xfrm>
              <a:off x="43180" y="49530"/>
              <a:ext cx="3415030" cy="6681470"/>
            </a:xfrm>
            <a:custGeom>
              <a:avLst/>
              <a:gdLst/>
              <a:ahLst/>
              <a:cxnLst/>
              <a:rect l="l" t="t" r="r" b="b"/>
              <a:pathLst>
                <a:path w="3415030" h="6681470">
                  <a:moveTo>
                    <a:pt x="613410" y="655320"/>
                  </a:moveTo>
                  <a:cubicBezTo>
                    <a:pt x="556260" y="730250"/>
                    <a:pt x="563880" y="969010"/>
                    <a:pt x="570230" y="1104900"/>
                  </a:cubicBezTo>
                  <a:cubicBezTo>
                    <a:pt x="575310" y="1229360"/>
                    <a:pt x="607060" y="1327150"/>
                    <a:pt x="613410" y="1460500"/>
                  </a:cubicBezTo>
                  <a:cubicBezTo>
                    <a:pt x="621030" y="1631950"/>
                    <a:pt x="586740" y="1899920"/>
                    <a:pt x="598170" y="2047240"/>
                  </a:cubicBezTo>
                  <a:cubicBezTo>
                    <a:pt x="605790" y="2137410"/>
                    <a:pt x="631190" y="2188210"/>
                    <a:pt x="638810" y="2264410"/>
                  </a:cubicBezTo>
                  <a:cubicBezTo>
                    <a:pt x="647700" y="2349500"/>
                    <a:pt x="645160" y="2466340"/>
                    <a:pt x="641350" y="2534920"/>
                  </a:cubicBezTo>
                  <a:cubicBezTo>
                    <a:pt x="638810" y="2576830"/>
                    <a:pt x="637540" y="2600960"/>
                    <a:pt x="629920" y="2637790"/>
                  </a:cubicBezTo>
                  <a:cubicBezTo>
                    <a:pt x="619760" y="2683510"/>
                    <a:pt x="590550" y="2743200"/>
                    <a:pt x="581660" y="2788920"/>
                  </a:cubicBezTo>
                  <a:cubicBezTo>
                    <a:pt x="574040" y="2824480"/>
                    <a:pt x="572770" y="2846070"/>
                    <a:pt x="574040" y="2886710"/>
                  </a:cubicBezTo>
                  <a:cubicBezTo>
                    <a:pt x="576580" y="2954020"/>
                    <a:pt x="588010" y="3059430"/>
                    <a:pt x="612140" y="3154680"/>
                  </a:cubicBezTo>
                  <a:cubicBezTo>
                    <a:pt x="641350" y="3268980"/>
                    <a:pt x="727710" y="3418840"/>
                    <a:pt x="750570" y="3521710"/>
                  </a:cubicBezTo>
                  <a:cubicBezTo>
                    <a:pt x="765810" y="3592830"/>
                    <a:pt x="764540" y="3643630"/>
                    <a:pt x="763270" y="3707130"/>
                  </a:cubicBezTo>
                  <a:cubicBezTo>
                    <a:pt x="762000" y="3774440"/>
                    <a:pt x="753110" y="3836670"/>
                    <a:pt x="737870" y="3916680"/>
                  </a:cubicBezTo>
                  <a:cubicBezTo>
                    <a:pt x="716280" y="4028440"/>
                    <a:pt x="655320" y="4201160"/>
                    <a:pt x="628650" y="4312920"/>
                  </a:cubicBezTo>
                  <a:cubicBezTo>
                    <a:pt x="609600" y="4392930"/>
                    <a:pt x="607060" y="4446270"/>
                    <a:pt x="588010" y="4519930"/>
                  </a:cubicBezTo>
                  <a:cubicBezTo>
                    <a:pt x="566420" y="4607560"/>
                    <a:pt x="528320" y="4682490"/>
                    <a:pt x="500380" y="4804410"/>
                  </a:cubicBezTo>
                  <a:cubicBezTo>
                    <a:pt x="452120" y="5013960"/>
                    <a:pt x="430530" y="5438140"/>
                    <a:pt x="360680" y="5669280"/>
                  </a:cubicBezTo>
                  <a:cubicBezTo>
                    <a:pt x="309880" y="5834380"/>
                    <a:pt x="189230" y="5966460"/>
                    <a:pt x="173990" y="6076950"/>
                  </a:cubicBezTo>
                  <a:cubicBezTo>
                    <a:pt x="163830" y="6146800"/>
                    <a:pt x="177800" y="6202680"/>
                    <a:pt x="200660" y="6254750"/>
                  </a:cubicBezTo>
                  <a:cubicBezTo>
                    <a:pt x="223520" y="6305550"/>
                    <a:pt x="251460" y="6356350"/>
                    <a:pt x="308610" y="6386830"/>
                  </a:cubicBezTo>
                  <a:cubicBezTo>
                    <a:pt x="402590" y="6437630"/>
                    <a:pt x="637540" y="6435090"/>
                    <a:pt x="763270" y="6432550"/>
                  </a:cubicBezTo>
                  <a:cubicBezTo>
                    <a:pt x="853440" y="6431280"/>
                    <a:pt x="902970" y="6408420"/>
                    <a:pt x="995680" y="6402070"/>
                  </a:cubicBezTo>
                  <a:cubicBezTo>
                    <a:pt x="1134110" y="6391910"/>
                    <a:pt x="1357630" y="6375400"/>
                    <a:pt x="1517650" y="6398260"/>
                  </a:cubicBezTo>
                  <a:cubicBezTo>
                    <a:pt x="1658620" y="6418580"/>
                    <a:pt x="1824990" y="6503670"/>
                    <a:pt x="1907540" y="6517640"/>
                  </a:cubicBezTo>
                  <a:cubicBezTo>
                    <a:pt x="1944370" y="6523990"/>
                    <a:pt x="1953260" y="6522720"/>
                    <a:pt x="1990090" y="6521450"/>
                  </a:cubicBezTo>
                  <a:cubicBezTo>
                    <a:pt x="2062480" y="6518910"/>
                    <a:pt x="2225040" y="6498590"/>
                    <a:pt x="2313940" y="6478270"/>
                  </a:cubicBezTo>
                  <a:cubicBezTo>
                    <a:pt x="2378710" y="6463030"/>
                    <a:pt x="2434590" y="6457950"/>
                    <a:pt x="2477770" y="6422390"/>
                  </a:cubicBezTo>
                  <a:cubicBezTo>
                    <a:pt x="2524760" y="6384290"/>
                    <a:pt x="2555240" y="6316980"/>
                    <a:pt x="2581910" y="6249670"/>
                  </a:cubicBezTo>
                  <a:cubicBezTo>
                    <a:pt x="2613660" y="6170930"/>
                    <a:pt x="2612390" y="6080760"/>
                    <a:pt x="2642870" y="5975350"/>
                  </a:cubicBezTo>
                  <a:cubicBezTo>
                    <a:pt x="2687320" y="5824220"/>
                    <a:pt x="2799080" y="5612130"/>
                    <a:pt x="2842260" y="5433060"/>
                  </a:cubicBezTo>
                  <a:cubicBezTo>
                    <a:pt x="2882900" y="5266690"/>
                    <a:pt x="2893060" y="5107940"/>
                    <a:pt x="2903220" y="4940300"/>
                  </a:cubicBezTo>
                  <a:cubicBezTo>
                    <a:pt x="2913380" y="4766310"/>
                    <a:pt x="2886710" y="4536440"/>
                    <a:pt x="2900680" y="4405630"/>
                  </a:cubicBezTo>
                  <a:cubicBezTo>
                    <a:pt x="2909570" y="4328160"/>
                    <a:pt x="2922270" y="4295140"/>
                    <a:pt x="2941320" y="4222750"/>
                  </a:cubicBezTo>
                  <a:cubicBezTo>
                    <a:pt x="2969260" y="4117340"/>
                    <a:pt x="3031490" y="3954780"/>
                    <a:pt x="3059430" y="3835400"/>
                  </a:cubicBezTo>
                  <a:cubicBezTo>
                    <a:pt x="3082290" y="3736340"/>
                    <a:pt x="3097530" y="3630930"/>
                    <a:pt x="3103880" y="3561080"/>
                  </a:cubicBezTo>
                  <a:cubicBezTo>
                    <a:pt x="3107690" y="3517900"/>
                    <a:pt x="3100070" y="3502660"/>
                    <a:pt x="3105150" y="3454400"/>
                  </a:cubicBezTo>
                  <a:cubicBezTo>
                    <a:pt x="3115310" y="3350260"/>
                    <a:pt x="3173730" y="3116580"/>
                    <a:pt x="3194050" y="2964180"/>
                  </a:cubicBezTo>
                  <a:cubicBezTo>
                    <a:pt x="3211830" y="2830830"/>
                    <a:pt x="3223260" y="2713990"/>
                    <a:pt x="3228340" y="2588260"/>
                  </a:cubicBezTo>
                  <a:cubicBezTo>
                    <a:pt x="3233420" y="2461260"/>
                    <a:pt x="3238500" y="2330450"/>
                    <a:pt x="3221990" y="2207260"/>
                  </a:cubicBezTo>
                  <a:cubicBezTo>
                    <a:pt x="3205480" y="2089150"/>
                    <a:pt x="3148330" y="1986280"/>
                    <a:pt x="3131820" y="1864360"/>
                  </a:cubicBezTo>
                  <a:cubicBezTo>
                    <a:pt x="3114040" y="1729740"/>
                    <a:pt x="3139440" y="1544320"/>
                    <a:pt x="3130550" y="1435100"/>
                  </a:cubicBezTo>
                  <a:cubicBezTo>
                    <a:pt x="3125470" y="1367790"/>
                    <a:pt x="3128010" y="1285240"/>
                    <a:pt x="3103880" y="1271270"/>
                  </a:cubicBezTo>
                  <a:cubicBezTo>
                    <a:pt x="3086100" y="1261110"/>
                    <a:pt x="3054350" y="1301750"/>
                    <a:pt x="3027680" y="1304290"/>
                  </a:cubicBezTo>
                  <a:cubicBezTo>
                    <a:pt x="3001010" y="1306830"/>
                    <a:pt x="2978150" y="1297940"/>
                    <a:pt x="2946400" y="1290320"/>
                  </a:cubicBezTo>
                  <a:cubicBezTo>
                    <a:pt x="2900680" y="1278890"/>
                    <a:pt x="2838450" y="1259840"/>
                    <a:pt x="2778760" y="1236980"/>
                  </a:cubicBezTo>
                  <a:cubicBezTo>
                    <a:pt x="2707640" y="1209040"/>
                    <a:pt x="2608580" y="1165860"/>
                    <a:pt x="2550160" y="1131570"/>
                  </a:cubicBezTo>
                  <a:cubicBezTo>
                    <a:pt x="2510790" y="1108710"/>
                    <a:pt x="2484120" y="1089660"/>
                    <a:pt x="2456180" y="1064260"/>
                  </a:cubicBezTo>
                  <a:cubicBezTo>
                    <a:pt x="2429510" y="1040130"/>
                    <a:pt x="2399030" y="1012190"/>
                    <a:pt x="2387600" y="981710"/>
                  </a:cubicBezTo>
                  <a:cubicBezTo>
                    <a:pt x="2377440" y="955040"/>
                    <a:pt x="2395220" y="922020"/>
                    <a:pt x="2385060" y="894080"/>
                  </a:cubicBezTo>
                  <a:cubicBezTo>
                    <a:pt x="2373630" y="863600"/>
                    <a:pt x="2344420" y="826770"/>
                    <a:pt x="2317750" y="808990"/>
                  </a:cubicBezTo>
                  <a:cubicBezTo>
                    <a:pt x="2293620" y="792480"/>
                    <a:pt x="2268220" y="797560"/>
                    <a:pt x="2236470" y="784860"/>
                  </a:cubicBezTo>
                  <a:cubicBezTo>
                    <a:pt x="2189480" y="765810"/>
                    <a:pt x="2114550" y="709930"/>
                    <a:pt x="2065020" y="701040"/>
                  </a:cubicBezTo>
                  <a:cubicBezTo>
                    <a:pt x="2030730" y="694690"/>
                    <a:pt x="2007870" y="712470"/>
                    <a:pt x="1972310" y="711200"/>
                  </a:cubicBezTo>
                  <a:cubicBezTo>
                    <a:pt x="1921510" y="708660"/>
                    <a:pt x="1838960" y="694690"/>
                    <a:pt x="1790700" y="676910"/>
                  </a:cubicBezTo>
                  <a:cubicBezTo>
                    <a:pt x="1756410" y="664210"/>
                    <a:pt x="1731010" y="646430"/>
                    <a:pt x="1706880" y="627380"/>
                  </a:cubicBezTo>
                  <a:cubicBezTo>
                    <a:pt x="1684020" y="608330"/>
                    <a:pt x="1658620" y="589280"/>
                    <a:pt x="1647190" y="562610"/>
                  </a:cubicBezTo>
                  <a:cubicBezTo>
                    <a:pt x="1634490" y="534670"/>
                    <a:pt x="1653540" y="496570"/>
                    <a:pt x="1639570" y="463550"/>
                  </a:cubicBezTo>
                  <a:cubicBezTo>
                    <a:pt x="1621790" y="419100"/>
                    <a:pt x="1570990" y="355600"/>
                    <a:pt x="1529080" y="328930"/>
                  </a:cubicBezTo>
                  <a:cubicBezTo>
                    <a:pt x="1494790" y="307340"/>
                    <a:pt x="1464310" y="316230"/>
                    <a:pt x="1418590" y="302260"/>
                  </a:cubicBezTo>
                  <a:cubicBezTo>
                    <a:pt x="1342390" y="278130"/>
                    <a:pt x="1188720" y="196850"/>
                    <a:pt x="1118870" y="182880"/>
                  </a:cubicBezTo>
                  <a:cubicBezTo>
                    <a:pt x="1083310" y="175260"/>
                    <a:pt x="1064260" y="163830"/>
                    <a:pt x="1036320" y="180340"/>
                  </a:cubicBezTo>
                  <a:cubicBezTo>
                    <a:pt x="974090" y="217170"/>
                    <a:pt x="902970" y="482600"/>
                    <a:pt x="848360" y="557530"/>
                  </a:cubicBezTo>
                  <a:cubicBezTo>
                    <a:pt x="821690" y="594360"/>
                    <a:pt x="801370" y="617220"/>
                    <a:pt x="773430" y="631190"/>
                  </a:cubicBezTo>
                  <a:cubicBezTo>
                    <a:pt x="748030" y="643890"/>
                    <a:pt x="718820" y="632460"/>
                    <a:pt x="689610" y="641350"/>
                  </a:cubicBezTo>
                  <a:cubicBezTo>
                    <a:pt x="654050" y="652780"/>
                    <a:pt x="609600" y="693420"/>
                    <a:pt x="576580" y="702310"/>
                  </a:cubicBezTo>
                  <a:cubicBezTo>
                    <a:pt x="554990" y="708660"/>
                    <a:pt x="535940" y="708660"/>
                    <a:pt x="518160" y="703580"/>
                  </a:cubicBezTo>
                  <a:cubicBezTo>
                    <a:pt x="500380" y="698500"/>
                    <a:pt x="482600" y="684530"/>
                    <a:pt x="471170" y="670560"/>
                  </a:cubicBezTo>
                  <a:cubicBezTo>
                    <a:pt x="461010" y="656590"/>
                    <a:pt x="453390" y="633730"/>
                    <a:pt x="453390" y="615950"/>
                  </a:cubicBezTo>
                  <a:cubicBezTo>
                    <a:pt x="453390" y="598170"/>
                    <a:pt x="461010" y="575310"/>
                    <a:pt x="472440" y="561340"/>
                  </a:cubicBezTo>
                  <a:cubicBezTo>
                    <a:pt x="483870" y="547370"/>
                    <a:pt x="501650" y="533400"/>
                    <a:pt x="520700" y="529590"/>
                  </a:cubicBezTo>
                  <a:cubicBezTo>
                    <a:pt x="543560" y="525780"/>
                    <a:pt x="584200" y="532130"/>
                    <a:pt x="603250" y="548640"/>
                  </a:cubicBezTo>
                  <a:cubicBezTo>
                    <a:pt x="622300" y="565150"/>
                    <a:pt x="635000" y="603250"/>
                    <a:pt x="633730" y="627380"/>
                  </a:cubicBezTo>
                  <a:cubicBezTo>
                    <a:pt x="632460" y="646430"/>
                    <a:pt x="623570" y="668020"/>
                    <a:pt x="608330" y="680720"/>
                  </a:cubicBezTo>
                  <a:cubicBezTo>
                    <a:pt x="590550" y="695960"/>
                    <a:pt x="548640" y="706120"/>
                    <a:pt x="528320" y="706120"/>
                  </a:cubicBezTo>
                  <a:cubicBezTo>
                    <a:pt x="516890" y="706120"/>
                    <a:pt x="509270" y="703580"/>
                    <a:pt x="500380" y="697230"/>
                  </a:cubicBezTo>
                  <a:cubicBezTo>
                    <a:pt x="487680" y="688340"/>
                    <a:pt x="468630" y="668020"/>
                    <a:pt x="461010" y="654050"/>
                  </a:cubicBezTo>
                  <a:cubicBezTo>
                    <a:pt x="455930" y="643890"/>
                    <a:pt x="453390" y="637540"/>
                    <a:pt x="453390" y="626110"/>
                  </a:cubicBezTo>
                  <a:cubicBezTo>
                    <a:pt x="453390" y="610870"/>
                    <a:pt x="454660" y="586740"/>
                    <a:pt x="467360" y="568960"/>
                  </a:cubicBezTo>
                  <a:cubicBezTo>
                    <a:pt x="486410" y="542290"/>
                    <a:pt x="541020" y="508000"/>
                    <a:pt x="579120" y="496570"/>
                  </a:cubicBezTo>
                  <a:cubicBezTo>
                    <a:pt x="610870" y="486410"/>
                    <a:pt x="646430" y="510540"/>
                    <a:pt x="675640" y="495300"/>
                  </a:cubicBezTo>
                  <a:cubicBezTo>
                    <a:pt x="716280" y="473710"/>
                    <a:pt x="748030" y="400050"/>
                    <a:pt x="779780" y="340360"/>
                  </a:cubicBezTo>
                  <a:cubicBezTo>
                    <a:pt x="817880" y="266700"/>
                    <a:pt x="849630" y="138430"/>
                    <a:pt x="882650" y="83820"/>
                  </a:cubicBezTo>
                  <a:cubicBezTo>
                    <a:pt x="900430" y="53340"/>
                    <a:pt x="913130" y="35560"/>
                    <a:pt x="937260" y="21590"/>
                  </a:cubicBezTo>
                  <a:cubicBezTo>
                    <a:pt x="966470" y="5080"/>
                    <a:pt x="1009650" y="2540"/>
                    <a:pt x="1051560" y="1270"/>
                  </a:cubicBezTo>
                  <a:cubicBezTo>
                    <a:pt x="1103630" y="0"/>
                    <a:pt x="1156970" y="5080"/>
                    <a:pt x="1225550" y="22860"/>
                  </a:cubicBezTo>
                  <a:cubicBezTo>
                    <a:pt x="1332230" y="50800"/>
                    <a:pt x="1532890" y="124460"/>
                    <a:pt x="1624330" y="184150"/>
                  </a:cubicBezTo>
                  <a:cubicBezTo>
                    <a:pt x="1682750" y="222250"/>
                    <a:pt x="1715770" y="267970"/>
                    <a:pt x="1748790" y="307340"/>
                  </a:cubicBezTo>
                  <a:cubicBezTo>
                    <a:pt x="1775460" y="339090"/>
                    <a:pt x="1802130" y="365760"/>
                    <a:pt x="1813560" y="398780"/>
                  </a:cubicBezTo>
                  <a:cubicBezTo>
                    <a:pt x="1824990" y="431800"/>
                    <a:pt x="1797050" y="477520"/>
                    <a:pt x="1821180" y="504190"/>
                  </a:cubicBezTo>
                  <a:cubicBezTo>
                    <a:pt x="1865630" y="552450"/>
                    <a:pt x="2059940" y="527050"/>
                    <a:pt x="2170430" y="560070"/>
                  </a:cubicBezTo>
                  <a:cubicBezTo>
                    <a:pt x="2278380" y="593090"/>
                    <a:pt x="2415540" y="660400"/>
                    <a:pt x="2477770" y="701040"/>
                  </a:cubicBezTo>
                  <a:cubicBezTo>
                    <a:pt x="2508250" y="721360"/>
                    <a:pt x="2526030" y="732790"/>
                    <a:pt x="2540000" y="755650"/>
                  </a:cubicBezTo>
                  <a:cubicBezTo>
                    <a:pt x="2555240" y="781050"/>
                    <a:pt x="2567940" y="820420"/>
                    <a:pt x="2565400" y="849630"/>
                  </a:cubicBezTo>
                  <a:cubicBezTo>
                    <a:pt x="2562860" y="875030"/>
                    <a:pt x="2527300" y="900430"/>
                    <a:pt x="2533650" y="919480"/>
                  </a:cubicBezTo>
                  <a:cubicBezTo>
                    <a:pt x="2540000" y="939800"/>
                    <a:pt x="2573020" y="948690"/>
                    <a:pt x="2608580" y="966470"/>
                  </a:cubicBezTo>
                  <a:cubicBezTo>
                    <a:pt x="2688590" y="1007110"/>
                    <a:pt x="2907030" y="1101090"/>
                    <a:pt x="3013710" y="1125220"/>
                  </a:cubicBezTo>
                  <a:cubicBezTo>
                    <a:pt x="3079750" y="1139190"/>
                    <a:pt x="3135630" y="1117600"/>
                    <a:pt x="3178810" y="1135380"/>
                  </a:cubicBezTo>
                  <a:cubicBezTo>
                    <a:pt x="3214370" y="1150620"/>
                    <a:pt x="3243580" y="1176020"/>
                    <a:pt x="3263900" y="1209040"/>
                  </a:cubicBezTo>
                  <a:cubicBezTo>
                    <a:pt x="3289300" y="1249680"/>
                    <a:pt x="3298190" y="1300480"/>
                    <a:pt x="3307080" y="1370330"/>
                  </a:cubicBezTo>
                  <a:cubicBezTo>
                    <a:pt x="3322320" y="1496060"/>
                    <a:pt x="3276600" y="1757680"/>
                    <a:pt x="3299460" y="1903730"/>
                  </a:cubicBezTo>
                  <a:cubicBezTo>
                    <a:pt x="3315970" y="2009140"/>
                    <a:pt x="3373120" y="2065020"/>
                    <a:pt x="3390900" y="2170430"/>
                  </a:cubicBezTo>
                  <a:cubicBezTo>
                    <a:pt x="3415030" y="2311400"/>
                    <a:pt x="3402330" y="2532380"/>
                    <a:pt x="3395980" y="2678430"/>
                  </a:cubicBezTo>
                  <a:cubicBezTo>
                    <a:pt x="3390900" y="2788920"/>
                    <a:pt x="3383280" y="2848610"/>
                    <a:pt x="3368040" y="2969260"/>
                  </a:cubicBezTo>
                  <a:cubicBezTo>
                    <a:pt x="3342640" y="3169920"/>
                    <a:pt x="3299460" y="3515360"/>
                    <a:pt x="3247390" y="3765550"/>
                  </a:cubicBezTo>
                  <a:cubicBezTo>
                    <a:pt x="3200400" y="3991610"/>
                    <a:pt x="3106420" y="4198620"/>
                    <a:pt x="3078480" y="4405630"/>
                  </a:cubicBezTo>
                  <a:cubicBezTo>
                    <a:pt x="3053080" y="4594860"/>
                    <a:pt x="3084830" y="4796790"/>
                    <a:pt x="3075940" y="4955540"/>
                  </a:cubicBezTo>
                  <a:cubicBezTo>
                    <a:pt x="3069590" y="5078730"/>
                    <a:pt x="3060700" y="5166360"/>
                    <a:pt x="3040380" y="5281930"/>
                  </a:cubicBezTo>
                  <a:cubicBezTo>
                    <a:pt x="3017520" y="5417820"/>
                    <a:pt x="2979420" y="5585460"/>
                    <a:pt x="2936240" y="5718810"/>
                  </a:cubicBezTo>
                  <a:cubicBezTo>
                    <a:pt x="2899410" y="5835650"/>
                    <a:pt x="2835910" y="5944870"/>
                    <a:pt x="2805430" y="6038850"/>
                  </a:cubicBezTo>
                  <a:cubicBezTo>
                    <a:pt x="2782570" y="6108700"/>
                    <a:pt x="2778760" y="6165850"/>
                    <a:pt x="2759710" y="6228080"/>
                  </a:cubicBezTo>
                  <a:cubicBezTo>
                    <a:pt x="2739390" y="6290310"/>
                    <a:pt x="2719070" y="6356350"/>
                    <a:pt x="2687320" y="6412230"/>
                  </a:cubicBezTo>
                  <a:cubicBezTo>
                    <a:pt x="2656840" y="6465570"/>
                    <a:pt x="2625090" y="6521450"/>
                    <a:pt x="2578100" y="6558280"/>
                  </a:cubicBezTo>
                  <a:cubicBezTo>
                    <a:pt x="2531110" y="6595110"/>
                    <a:pt x="2477770" y="6612890"/>
                    <a:pt x="2404110" y="6631940"/>
                  </a:cubicBezTo>
                  <a:cubicBezTo>
                    <a:pt x="2291080" y="6661150"/>
                    <a:pt x="2044700" y="6681470"/>
                    <a:pt x="1954530" y="6680200"/>
                  </a:cubicBezTo>
                  <a:cubicBezTo>
                    <a:pt x="1916430" y="6680200"/>
                    <a:pt x="1908810" y="6677660"/>
                    <a:pt x="1871980" y="6670040"/>
                  </a:cubicBezTo>
                  <a:cubicBezTo>
                    <a:pt x="1794510" y="6653530"/>
                    <a:pt x="1645920" y="6578600"/>
                    <a:pt x="1516380" y="6560820"/>
                  </a:cubicBezTo>
                  <a:cubicBezTo>
                    <a:pt x="1365250" y="6539230"/>
                    <a:pt x="1150620" y="6558280"/>
                    <a:pt x="1017270" y="6569710"/>
                  </a:cubicBezTo>
                  <a:cubicBezTo>
                    <a:pt x="927100" y="6577330"/>
                    <a:pt x="864870" y="6601460"/>
                    <a:pt x="789940" y="6602730"/>
                  </a:cubicBezTo>
                  <a:cubicBezTo>
                    <a:pt x="717550" y="6604000"/>
                    <a:pt x="652780" y="6583680"/>
                    <a:pt x="574040" y="6578600"/>
                  </a:cubicBezTo>
                  <a:cubicBezTo>
                    <a:pt x="481330" y="6572250"/>
                    <a:pt x="341630" y="6597650"/>
                    <a:pt x="270510" y="6574790"/>
                  </a:cubicBezTo>
                  <a:cubicBezTo>
                    <a:pt x="226060" y="6559550"/>
                    <a:pt x="205740" y="6534150"/>
                    <a:pt x="173990" y="6504940"/>
                  </a:cubicBezTo>
                  <a:cubicBezTo>
                    <a:pt x="133350" y="6468110"/>
                    <a:pt x="77470" y="6408420"/>
                    <a:pt x="52070" y="6363970"/>
                  </a:cubicBezTo>
                  <a:cubicBezTo>
                    <a:pt x="33020" y="6330950"/>
                    <a:pt x="27940" y="6305550"/>
                    <a:pt x="20320" y="6267450"/>
                  </a:cubicBezTo>
                  <a:cubicBezTo>
                    <a:pt x="10160" y="6214110"/>
                    <a:pt x="0" y="6131560"/>
                    <a:pt x="7620" y="6070600"/>
                  </a:cubicBezTo>
                  <a:cubicBezTo>
                    <a:pt x="15240" y="6014720"/>
                    <a:pt x="35560" y="5975350"/>
                    <a:pt x="59690" y="5914390"/>
                  </a:cubicBezTo>
                  <a:cubicBezTo>
                    <a:pt x="95250" y="5824220"/>
                    <a:pt x="191770" y="5659120"/>
                    <a:pt x="208280" y="5582920"/>
                  </a:cubicBezTo>
                  <a:cubicBezTo>
                    <a:pt x="217170" y="5546090"/>
                    <a:pt x="205740" y="5539740"/>
                    <a:pt x="209550" y="5495290"/>
                  </a:cubicBezTo>
                  <a:cubicBezTo>
                    <a:pt x="222250" y="5354320"/>
                    <a:pt x="311150" y="4800600"/>
                    <a:pt x="363220" y="4616450"/>
                  </a:cubicBezTo>
                  <a:cubicBezTo>
                    <a:pt x="388620" y="4528820"/>
                    <a:pt x="421640" y="4490720"/>
                    <a:pt x="438150" y="4427220"/>
                  </a:cubicBezTo>
                  <a:cubicBezTo>
                    <a:pt x="453390" y="4368800"/>
                    <a:pt x="449580" y="4307840"/>
                    <a:pt x="463550" y="4250690"/>
                  </a:cubicBezTo>
                  <a:cubicBezTo>
                    <a:pt x="477520" y="4194810"/>
                    <a:pt x="502920" y="4154170"/>
                    <a:pt x="520700" y="4090670"/>
                  </a:cubicBezTo>
                  <a:cubicBezTo>
                    <a:pt x="546100" y="3999230"/>
                    <a:pt x="577850" y="3848100"/>
                    <a:pt x="586740" y="3754120"/>
                  </a:cubicBezTo>
                  <a:cubicBezTo>
                    <a:pt x="593090" y="3686810"/>
                    <a:pt x="590550" y="3628390"/>
                    <a:pt x="585470" y="3581400"/>
                  </a:cubicBezTo>
                  <a:cubicBezTo>
                    <a:pt x="581660" y="3548380"/>
                    <a:pt x="579120" y="3524250"/>
                    <a:pt x="567690" y="3496310"/>
                  </a:cubicBezTo>
                  <a:cubicBezTo>
                    <a:pt x="553720" y="3463290"/>
                    <a:pt x="520700" y="3430270"/>
                    <a:pt x="502920" y="3394710"/>
                  </a:cubicBezTo>
                  <a:cubicBezTo>
                    <a:pt x="485140" y="3359150"/>
                    <a:pt x="476250" y="3332480"/>
                    <a:pt x="463550" y="3282950"/>
                  </a:cubicBezTo>
                  <a:cubicBezTo>
                    <a:pt x="440690" y="3191510"/>
                    <a:pt x="402590" y="2973070"/>
                    <a:pt x="397510" y="2886710"/>
                  </a:cubicBezTo>
                  <a:cubicBezTo>
                    <a:pt x="394970" y="2844800"/>
                    <a:pt x="396240" y="2830830"/>
                    <a:pt x="401320" y="2792730"/>
                  </a:cubicBezTo>
                  <a:cubicBezTo>
                    <a:pt x="410210" y="2727960"/>
                    <a:pt x="454660" y="2622550"/>
                    <a:pt x="464820" y="2534920"/>
                  </a:cubicBezTo>
                  <a:cubicBezTo>
                    <a:pt x="474980" y="2448560"/>
                    <a:pt x="472440" y="2353310"/>
                    <a:pt x="464820" y="2272030"/>
                  </a:cubicBezTo>
                  <a:cubicBezTo>
                    <a:pt x="458470" y="2199640"/>
                    <a:pt x="435610" y="2156460"/>
                    <a:pt x="429260" y="2068830"/>
                  </a:cubicBezTo>
                  <a:cubicBezTo>
                    <a:pt x="416560" y="1915160"/>
                    <a:pt x="447040" y="1609090"/>
                    <a:pt x="438150" y="1430020"/>
                  </a:cubicBezTo>
                  <a:cubicBezTo>
                    <a:pt x="431800" y="1297940"/>
                    <a:pt x="402590" y="1210310"/>
                    <a:pt x="400050" y="1088390"/>
                  </a:cubicBezTo>
                  <a:cubicBezTo>
                    <a:pt x="396240" y="949960"/>
                    <a:pt x="398780" y="731520"/>
                    <a:pt x="429260" y="641350"/>
                  </a:cubicBezTo>
                  <a:cubicBezTo>
                    <a:pt x="444500" y="598170"/>
                    <a:pt x="467360" y="574040"/>
                    <a:pt x="487680" y="552450"/>
                  </a:cubicBezTo>
                  <a:cubicBezTo>
                    <a:pt x="502920" y="537210"/>
                    <a:pt x="520700" y="525780"/>
                    <a:pt x="535940" y="519430"/>
                  </a:cubicBezTo>
                  <a:cubicBezTo>
                    <a:pt x="548640" y="514350"/>
                    <a:pt x="560070" y="511810"/>
                    <a:pt x="572770" y="513080"/>
                  </a:cubicBezTo>
                  <a:cubicBezTo>
                    <a:pt x="589280" y="515620"/>
                    <a:pt x="612140" y="525780"/>
                    <a:pt x="623570" y="537210"/>
                  </a:cubicBezTo>
                  <a:cubicBezTo>
                    <a:pt x="633730" y="546100"/>
                    <a:pt x="640080" y="557530"/>
                    <a:pt x="642620" y="570230"/>
                  </a:cubicBezTo>
                  <a:cubicBezTo>
                    <a:pt x="646430" y="585470"/>
                    <a:pt x="643890" y="610870"/>
                    <a:pt x="637540" y="626110"/>
                  </a:cubicBezTo>
                  <a:cubicBezTo>
                    <a:pt x="632460" y="638810"/>
                    <a:pt x="613410" y="655320"/>
                    <a:pt x="613410" y="655320"/>
                  </a:cubicBezTo>
                </a:path>
              </a:pathLst>
            </a:custGeom>
            <a:solidFill>
              <a:srgbClr val="14283C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67" name="Group 167"/>
          <p:cNvGrpSpPr/>
          <p:nvPr/>
        </p:nvGrpSpPr>
        <p:grpSpPr>
          <a:xfrm>
            <a:off x="5713208" y="2478231"/>
            <a:ext cx="2158672" cy="6431688"/>
            <a:chOff x="0" y="0"/>
            <a:chExt cx="2040890" cy="6080760"/>
          </a:xfrm>
        </p:grpSpPr>
        <p:sp>
          <p:nvSpPr>
            <p:cNvPr id="168" name="Freeform 168"/>
            <p:cNvSpPr/>
            <p:nvPr/>
          </p:nvSpPr>
          <p:spPr>
            <a:xfrm>
              <a:off x="-12700" y="31750"/>
              <a:ext cx="2002790" cy="6042660"/>
            </a:xfrm>
            <a:custGeom>
              <a:avLst/>
              <a:gdLst/>
              <a:ahLst/>
              <a:cxnLst/>
              <a:rect l="l" t="t" r="r" b="b"/>
              <a:pathLst>
                <a:path w="2002790" h="6042660">
                  <a:moveTo>
                    <a:pt x="1948180" y="1732280"/>
                  </a:moveTo>
                  <a:cubicBezTo>
                    <a:pt x="1779270" y="2152650"/>
                    <a:pt x="1804670" y="2491740"/>
                    <a:pt x="1800860" y="2790190"/>
                  </a:cubicBezTo>
                  <a:cubicBezTo>
                    <a:pt x="1795780" y="3145790"/>
                    <a:pt x="1816100" y="3567430"/>
                    <a:pt x="1805940" y="3961130"/>
                  </a:cubicBezTo>
                  <a:cubicBezTo>
                    <a:pt x="1795780" y="4363720"/>
                    <a:pt x="1813560" y="4865370"/>
                    <a:pt x="1738630" y="5181600"/>
                  </a:cubicBezTo>
                  <a:cubicBezTo>
                    <a:pt x="1687830" y="5396230"/>
                    <a:pt x="1630680" y="5563870"/>
                    <a:pt x="1512570" y="5699760"/>
                  </a:cubicBezTo>
                  <a:cubicBezTo>
                    <a:pt x="1393190" y="5836920"/>
                    <a:pt x="1219200" y="5962650"/>
                    <a:pt x="1026160" y="5998210"/>
                  </a:cubicBezTo>
                  <a:cubicBezTo>
                    <a:pt x="787400" y="6042660"/>
                    <a:pt x="312420" y="5980430"/>
                    <a:pt x="167640" y="5836920"/>
                  </a:cubicBezTo>
                  <a:cubicBezTo>
                    <a:pt x="62230" y="5732780"/>
                    <a:pt x="87630" y="5565140"/>
                    <a:pt x="76200" y="5379720"/>
                  </a:cubicBezTo>
                  <a:cubicBezTo>
                    <a:pt x="59690" y="5099050"/>
                    <a:pt x="125730" y="4630420"/>
                    <a:pt x="158750" y="4314190"/>
                  </a:cubicBezTo>
                  <a:cubicBezTo>
                    <a:pt x="185420" y="4060190"/>
                    <a:pt x="214630" y="3846830"/>
                    <a:pt x="247650" y="3628390"/>
                  </a:cubicBezTo>
                  <a:cubicBezTo>
                    <a:pt x="278130" y="3426460"/>
                    <a:pt x="311150" y="3270250"/>
                    <a:pt x="346710" y="3046730"/>
                  </a:cubicBezTo>
                  <a:cubicBezTo>
                    <a:pt x="393700" y="2741930"/>
                    <a:pt x="499110" y="2251710"/>
                    <a:pt x="500380" y="1964690"/>
                  </a:cubicBezTo>
                  <a:cubicBezTo>
                    <a:pt x="500380" y="1774190"/>
                    <a:pt x="481330" y="1645920"/>
                    <a:pt x="435610" y="1490980"/>
                  </a:cubicBezTo>
                  <a:cubicBezTo>
                    <a:pt x="388620" y="1328420"/>
                    <a:pt x="275590" y="1188720"/>
                    <a:pt x="215900" y="1013460"/>
                  </a:cubicBezTo>
                  <a:cubicBezTo>
                    <a:pt x="148590" y="815340"/>
                    <a:pt x="0" y="524510"/>
                    <a:pt x="64770" y="356870"/>
                  </a:cubicBezTo>
                  <a:cubicBezTo>
                    <a:pt x="125730" y="200660"/>
                    <a:pt x="421640" y="57150"/>
                    <a:pt x="547370" y="20320"/>
                  </a:cubicBezTo>
                  <a:cubicBezTo>
                    <a:pt x="617220" y="0"/>
                    <a:pt x="666750" y="17780"/>
                    <a:pt x="723900" y="29210"/>
                  </a:cubicBezTo>
                  <a:cubicBezTo>
                    <a:pt x="781050" y="40640"/>
                    <a:pt x="839470" y="63500"/>
                    <a:pt x="890270" y="92710"/>
                  </a:cubicBezTo>
                  <a:cubicBezTo>
                    <a:pt x="941070" y="121920"/>
                    <a:pt x="988060" y="162560"/>
                    <a:pt x="1026160" y="207010"/>
                  </a:cubicBezTo>
                  <a:cubicBezTo>
                    <a:pt x="1064260" y="251460"/>
                    <a:pt x="1097280" y="304800"/>
                    <a:pt x="1118870" y="358140"/>
                  </a:cubicBezTo>
                  <a:cubicBezTo>
                    <a:pt x="1141730" y="412750"/>
                    <a:pt x="1155700" y="472440"/>
                    <a:pt x="1159510" y="530860"/>
                  </a:cubicBezTo>
                  <a:cubicBezTo>
                    <a:pt x="1163320" y="589280"/>
                    <a:pt x="1156970" y="651510"/>
                    <a:pt x="1141730" y="707390"/>
                  </a:cubicBezTo>
                  <a:cubicBezTo>
                    <a:pt x="1126490" y="763270"/>
                    <a:pt x="1099820" y="820420"/>
                    <a:pt x="1068070" y="868680"/>
                  </a:cubicBezTo>
                  <a:cubicBezTo>
                    <a:pt x="1035050" y="916940"/>
                    <a:pt x="993140" y="963930"/>
                    <a:pt x="947420" y="999490"/>
                  </a:cubicBezTo>
                  <a:cubicBezTo>
                    <a:pt x="901700" y="1035050"/>
                    <a:pt x="847090" y="1065530"/>
                    <a:pt x="791210" y="1084580"/>
                  </a:cubicBezTo>
                  <a:cubicBezTo>
                    <a:pt x="736600" y="1103630"/>
                    <a:pt x="674370" y="1113790"/>
                    <a:pt x="615950" y="1113790"/>
                  </a:cubicBezTo>
                  <a:cubicBezTo>
                    <a:pt x="557530" y="1113790"/>
                    <a:pt x="496570" y="1104900"/>
                    <a:pt x="440690" y="1087120"/>
                  </a:cubicBezTo>
                  <a:cubicBezTo>
                    <a:pt x="384810" y="1069340"/>
                    <a:pt x="330200" y="1040130"/>
                    <a:pt x="283210" y="1005840"/>
                  </a:cubicBezTo>
                  <a:cubicBezTo>
                    <a:pt x="236220" y="970280"/>
                    <a:pt x="193040" y="925830"/>
                    <a:pt x="160020" y="877570"/>
                  </a:cubicBezTo>
                  <a:cubicBezTo>
                    <a:pt x="127000" y="829310"/>
                    <a:pt x="100330" y="773430"/>
                    <a:pt x="83820" y="717550"/>
                  </a:cubicBezTo>
                  <a:cubicBezTo>
                    <a:pt x="67310" y="661670"/>
                    <a:pt x="60960" y="599440"/>
                    <a:pt x="63500" y="541020"/>
                  </a:cubicBezTo>
                  <a:cubicBezTo>
                    <a:pt x="66040" y="482600"/>
                    <a:pt x="77470" y="421640"/>
                    <a:pt x="99060" y="367030"/>
                  </a:cubicBezTo>
                  <a:cubicBezTo>
                    <a:pt x="119380" y="312420"/>
                    <a:pt x="152400" y="259080"/>
                    <a:pt x="189230" y="214630"/>
                  </a:cubicBezTo>
                  <a:cubicBezTo>
                    <a:pt x="227330" y="170180"/>
                    <a:pt x="274320" y="128270"/>
                    <a:pt x="323850" y="97790"/>
                  </a:cubicBezTo>
                  <a:cubicBezTo>
                    <a:pt x="373380" y="67310"/>
                    <a:pt x="431800" y="43180"/>
                    <a:pt x="488950" y="30480"/>
                  </a:cubicBezTo>
                  <a:cubicBezTo>
                    <a:pt x="546100" y="17780"/>
                    <a:pt x="607060" y="12700"/>
                    <a:pt x="665480" y="19050"/>
                  </a:cubicBezTo>
                  <a:cubicBezTo>
                    <a:pt x="723900" y="25400"/>
                    <a:pt x="783590" y="41910"/>
                    <a:pt x="836930" y="66040"/>
                  </a:cubicBezTo>
                  <a:cubicBezTo>
                    <a:pt x="890270" y="90170"/>
                    <a:pt x="942340" y="124460"/>
                    <a:pt x="985520" y="163830"/>
                  </a:cubicBezTo>
                  <a:cubicBezTo>
                    <a:pt x="1028700" y="203200"/>
                    <a:pt x="1065530" y="252730"/>
                    <a:pt x="1093470" y="303530"/>
                  </a:cubicBezTo>
                  <a:cubicBezTo>
                    <a:pt x="1121410" y="355600"/>
                    <a:pt x="1141730" y="415290"/>
                    <a:pt x="1151890" y="472440"/>
                  </a:cubicBezTo>
                  <a:cubicBezTo>
                    <a:pt x="1162050" y="529590"/>
                    <a:pt x="1162050" y="591820"/>
                    <a:pt x="1153160" y="648970"/>
                  </a:cubicBezTo>
                  <a:cubicBezTo>
                    <a:pt x="1144270" y="706120"/>
                    <a:pt x="1125220" y="765810"/>
                    <a:pt x="1098550" y="817880"/>
                  </a:cubicBezTo>
                  <a:cubicBezTo>
                    <a:pt x="1071880" y="869950"/>
                    <a:pt x="1033780" y="919480"/>
                    <a:pt x="991870" y="960120"/>
                  </a:cubicBezTo>
                  <a:cubicBezTo>
                    <a:pt x="949960" y="1000760"/>
                    <a:pt x="899160" y="1036320"/>
                    <a:pt x="845820" y="1061720"/>
                  </a:cubicBezTo>
                  <a:cubicBezTo>
                    <a:pt x="793750" y="1087120"/>
                    <a:pt x="676910" y="1113790"/>
                    <a:pt x="675640" y="1111250"/>
                  </a:cubicBezTo>
                  <a:cubicBezTo>
                    <a:pt x="674370" y="1107440"/>
                    <a:pt x="822960" y="1093470"/>
                    <a:pt x="869950" y="1032510"/>
                  </a:cubicBezTo>
                  <a:cubicBezTo>
                    <a:pt x="952500" y="924560"/>
                    <a:pt x="868680" y="405130"/>
                    <a:pt x="951230" y="379730"/>
                  </a:cubicBezTo>
                  <a:cubicBezTo>
                    <a:pt x="1026160" y="356870"/>
                    <a:pt x="1220470" y="632460"/>
                    <a:pt x="1309370" y="778510"/>
                  </a:cubicBezTo>
                  <a:cubicBezTo>
                    <a:pt x="1394460" y="918210"/>
                    <a:pt x="1440180" y="1071880"/>
                    <a:pt x="1483360" y="1233170"/>
                  </a:cubicBezTo>
                  <a:cubicBezTo>
                    <a:pt x="1530350" y="1404620"/>
                    <a:pt x="1565910" y="1600200"/>
                    <a:pt x="1573530" y="1778000"/>
                  </a:cubicBezTo>
                  <a:cubicBezTo>
                    <a:pt x="1581150" y="1948180"/>
                    <a:pt x="1559560" y="2081530"/>
                    <a:pt x="1536700" y="2279650"/>
                  </a:cubicBezTo>
                  <a:cubicBezTo>
                    <a:pt x="1503680" y="2570480"/>
                    <a:pt x="1422400" y="3046730"/>
                    <a:pt x="1367790" y="3354070"/>
                  </a:cubicBezTo>
                  <a:cubicBezTo>
                    <a:pt x="1327150" y="3585210"/>
                    <a:pt x="1282700" y="3732530"/>
                    <a:pt x="1248410" y="3961130"/>
                  </a:cubicBezTo>
                  <a:cubicBezTo>
                    <a:pt x="1203960" y="4255770"/>
                    <a:pt x="1183640" y="4695190"/>
                    <a:pt x="1143000" y="4978400"/>
                  </a:cubicBezTo>
                  <a:cubicBezTo>
                    <a:pt x="1113790" y="5182870"/>
                    <a:pt x="1111250" y="5491480"/>
                    <a:pt x="1046480" y="5505450"/>
                  </a:cubicBezTo>
                  <a:cubicBezTo>
                    <a:pt x="985520" y="5518150"/>
                    <a:pt x="816610" y="5264150"/>
                    <a:pt x="778510" y="5114290"/>
                  </a:cubicBezTo>
                  <a:cubicBezTo>
                    <a:pt x="737870" y="4951730"/>
                    <a:pt x="821690" y="4744720"/>
                    <a:pt x="838200" y="4556760"/>
                  </a:cubicBezTo>
                  <a:cubicBezTo>
                    <a:pt x="855980" y="4363720"/>
                    <a:pt x="875030" y="4201160"/>
                    <a:pt x="880110" y="3971290"/>
                  </a:cubicBezTo>
                  <a:cubicBezTo>
                    <a:pt x="887730" y="3644900"/>
                    <a:pt x="848360" y="3138170"/>
                    <a:pt x="847090" y="2781300"/>
                  </a:cubicBezTo>
                  <a:cubicBezTo>
                    <a:pt x="845820" y="2490470"/>
                    <a:pt x="830580" y="2217420"/>
                    <a:pt x="864870" y="1990090"/>
                  </a:cubicBezTo>
                  <a:cubicBezTo>
                    <a:pt x="891540" y="1812290"/>
                    <a:pt x="944880" y="1651000"/>
                    <a:pt x="996950" y="1525270"/>
                  </a:cubicBezTo>
                  <a:cubicBezTo>
                    <a:pt x="1035050" y="1431290"/>
                    <a:pt x="1088390" y="1351280"/>
                    <a:pt x="1125220" y="1292860"/>
                  </a:cubicBezTo>
                  <a:cubicBezTo>
                    <a:pt x="1149350" y="1254760"/>
                    <a:pt x="1164590" y="1229360"/>
                    <a:pt x="1189990" y="1201420"/>
                  </a:cubicBezTo>
                  <a:cubicBezTo>
                    <a:pt x="1215390" y="1173480"/>
                    <a:pt x="1244600" y="1148080"/>
                    <a:pt x="1275080" y="1126490"/>
                  </a:cubicBezTo>
                  <a:cubicBezTo>
                    <a:pt x="1305560" y="1106170"/>
                    <a:pt x="1339850" y="1088390"/>
                    <a:pt x="1374140" y="1075690"/>
                  </a:cubicBezTo>
                  <a:cubicBezTo>
                    <a:pt x="1408430" y="1062990"/>
                    <a:pt x="1446530" y="1052830"/>
                    <a:pt x="1483360" y="1049020"/>
                  </a:cubicBezTo>
                  <a:cubicBezTo>
                    <a:pt x="1520190" y="1045210"/>
                    <a:pt x="1559560" y="1045210"/>
                    <a:pt x="1596390" y="1050290"/>
                  </a:cubicBezTo>
                  <a:cubicBezTo>
                    <a:pt x="1633220" y="1055370"/>
                    <a:pt x="1671320" y="1064260"/>
                    <a:pt x="1705610" y="1076960"/>
                  </a:cubicBezTo>
                  <a:cubicBezTo>
                    <a:pt x="1739900" y="1090930"/>
                    <a:pt x="1774190" y="1108710"/>
                    <a:pt x="1804670" y="1130300"/>
                  </a:cubicBezTo>
                  <a:cubicBezTo>
                    <a:pt x="1835150" y="1151890"/>
                    <a:pt x="1864360" y="1177290"/>
                    <a:pt x="1888490" y="1205230"/>
                  </a:cubicBezTo>
                  <a:cubicBezTo>
                    <a:pt x="1912620" y="1233170"/>
                    <a:pt x="1935480" y="1264920"/>
                    <a:pt x="1951990" y="1297940"/>
                  </a:cubicBezTo>
                  <a:cubicBezTo>
                    <a:pt x="1968500" y="1330960"/>
                    <a:pt x="1981200" y="1367790"/>
                    <a:pt x="1990090" y="1403350"/>
                  </a:cubicBezTo>
                  <a:cubicBezTo>
                    <a:pt x="1998980" y="1440180"/>
                    <a:pt x="2002790" y="1478280"/>
                    <a:pt x="2002790" y="1515110"/>
                  </a:cubicBezTo>
                  <a:cubicBezTo>
                    <a:pt x="2002790" y="1551940"/>
                    <a:pt x="1997710" y="1591310"/>
                    <a:pt x="1988820" y="1626870"/>
                  </a:cubicBezTo>
                  <a:cubicBezTo>
                    <a:pt x="1979930" y="1663700"/>
                    <a:pt x="1948180" y="1732280"/>
                    <a:pt x="1948180" y="1732280"/>
                  </a:cubicBezTo>
                </a:path>
              </a:pathLst>
            </a:custGeom>
            <a:solidFill>
              <a:srgbClr val="14283C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69" name="Group 169"/>
          <p:cNvGrpSpPr/>
          <p:nvPr/>
        </p:nvGrpSpPr>
        <p:grpSpPr>
          <a:xfrm>
            <a:off x="5068427" y="3289581"/>
            <a:ext cx="3503309" cy="6138851"/>
            <a:chOff x="0" y="0"/>
            <a:chExt cx="3312160" cy="5803900"/>
          </a:xfrm>
        </p:grpSpPr>
        <p:sp>
          <p:nvSpPr>
            <p:cNvPr id="170" name="Freeform 170"/>
            <p:cNvSpPr/>
            <p:nvPr/>
          </p:nvSpPr>
          <p:spPr>
            <a:xfrm>
              <a:off x="46990" y="46990"/>
              <a:ext cx="3230880" cy="5750560"/>
            </a:xfrm>
            <a:custGeom>
              <a:avLst/>
              <a:gdLst/>
              <a:ahLst/>
              <a:cxnLst/>
              <a:rect l="l" t="t" r="r" b="b"/>
              <a:pathLst>
                <a:path w="3230880" h="5750560">
                  <a:moveTo>
                    <a:pt x="2089150" y="261620"/>
                  </a:moveTo>
                  <a:cubicBezTo>
                    <a:pt x="2258060" y="549910"/>
                    <a:pt x="2388870" y="688340"/>
                    <a:pt x="2514600" y="793750"/>
                  </a:cubicBezTo>
                  <a:cubicBezTo>
                    <a:pt x="2650490" y="908050"/>
                    <a:pt x="2860040" y="970280"/>
                    <a:pt x="2978150" y="1099820"/>
                  </a:cubicBezTo>
                  <a:cubicBezTo>
                    <a:pt x="3091180" y="1224280"/>
                    <a:pt x="3196590" y="1395730"/>
                    <a:pt x="3214370" y="1549400"/>
                  </a:cubicBezTo>
                  <a:cubicBezTo>
                    <a:pt x="3230880" y="1696720"/>
                    <a:pt x="3128010" y="1836420"/>
                    <a:pt x="3097530" y="2000250"/>
                  </a:cubicBezTo>
                  <a:cubicBezTo>
                    <a:pt x="3061970" y="2189480"/>
                    <a:pt x="3058160" y="2424430"/>
                    <a:pt x="3022600" y="2618740"/>
                  </a:cubicBezTo>
                  <a:cubicBezTo>
                    <a:pt x="2990850" y="2794000"/>
                    <a:pt x="2942590" y="2917190"/>
                    <a:pt x="2901950" y="3115310"/>
                  </a:cubicBezTo>
                  <a:cubicBezTo>
                    <a:pt x="2843530" y="3403600"/>
                    <a:pt x="2755900" y="3892550"/>
                    <a:pt x="2727960" y="4187190"/>
                  </a:cubicBezTo>
                  <a:cubicBezTo>
                    <a:pt x="2707640" y="4391660"/>
                    <a:pt x="2738120" y="4525010"/>
                    <a:pt x="2711450" y="4709160"/>
                  </a:cubicBezTo>
                  <a:cubicBezTo>
                    <a:pt x="2679700" y="4925060"/>
                    <a:pt x="2651760" y="5237480"/>
                    <a:pt x="2527300" y="5401310"/>
                  </a:cubicBezTo>
                  <a:cubicBezTo>
                    <a:pt x="2418080" y="5544820"/>
                    <a:pt x="2221230" y="5626100"/>
                    <a:pt x="2052320" y="5676900"/>
                  </a:cubicBezTo>
                  <a:cubicBezTo>
                    <a:pt x="1888490" y="5726430"/>
                    <a:pt x="1687830" y="5750560"/>
                    <a:pt x="1531620" y="5706110"/>
                  </a:cubicBezTo>
                  <a:cubicBezTo>
                    <a:pt x="1377950" y="5662930"/>
                    <a:pt x="1257300" y="5429250"/>
                    <a:pt x="1120140" y="5421630"/>
                  </a:cubicBezTo>
                  <a:cubicBezTo>
                    <a:pt x="991870" y="5415280"/>
                    <a:pt x="840740" y="5595620"/>
                    <a:pt x="734060" y="5631180"/>
                  </a:cubicBezTo>
                  <a:cubicBezTo>
                    <a:pt x="665480" y="5654040"/>
                    <a:pt x="614680" y="5659120"/>
                    <a:pt x="554990" y="5657850"/>
                  </a:cubicBezTo>
                  <a:cubicBezTo>
                    <a:pt x="495300" y="5656580"/>
                    <a:pt x="433070" y="5645150"/>
                    <a:pt x="377190" y="5626100"/>
                  </a:cubicBezTo>
                  <a:cubicBezTo>
                    <a:pt x="321310" y="5605780"/>
                    <a:pt x="265430" y="5576570"/>
                    <a:pt x="218440" y="5539740"/>
                  </a:cubicBezTo>
                  <a:cubicBezTo>
                    <a:pt x="171450" y="5502910"/>
                    <a:pt x="128270" y="5455920"/>
                    <a:pt x="95250" y="5406390"/>
                  </a:cubicBezTo>
                  <a:cubicBezTo>
                    <a:pt x="62230" y="5356860"/>
                    <a:pt x="36830" y="5298440"/>
                    <a:pt x="21590" y="5241290"/>
                  </a:cubicBezTo>
                  <a:cubicBezTo>
                    <a:pt x="6350" y="5184140"/>
                    <a:pt x="0" y="5120640"/>
                    <a:pt x="3810" y="5060950"/>
                  </a:cubicBezTo>
                  <a:cubicBezTo>
                    <a:pt x="7620" y="5001260"/>
                    <a:pt x="22860" y="4939030"/>
                    <a:pt x="45720" y="4884420"/>
                  </a:cubicBezTo>
                  <a:cubicBezTo>
                    <a:pt x="68580" y="4829810"/>
                    <a:pt x="101600" y="4775200"/>
                    <a:pt x="140970" y="4730750"/>
                  </a:cubicBezTo>
                  <a:cubicBezTo>
                    <a:pt x="180340" y="4686300"/>
                    <a:pt x="228600" y="4645660"/>
                    <a:pt x="279400" y="4615180"/>
                  </a:cubicBezTo>
                  <a:cubicBezTo>
                    <a:pt x="330200" y="4584700"/>
                    <a:pt x="389890" y="4563110"/>
                    <a:pt x="448310" y="4550410"/>
                  </a:cubicBezTo>
                  <a:cubicBezTo>
                    <a:pt x="506730" y="4537710"/>
                    <a:pt x="570230" y="4535170"/>
                    <a:pt x="629920" y="4542790"/>
                  </a:cubicBezTo>
                  <a:cubicBezTo>
                    <a:pt x="689610" y="4550410"/>
                    <a:pt x="750570" y="4568190"/>
                    <a:pt x="803910" y="4593590"/>
                  </a:cubicBezTo>
                  <a:cubicBezTo>
                    <a:pt x="857250" y="4618990"/>
                    <a:pt x="909320" y="4654550"/>
                    <a:pt x="952500" y="4696460"/>
                  </a:cubicBezTo>
                  <a:cubicBezTo>
                    <a:pt x="995680" y="4738370"/>
                    <a:pt x="1033780" y="4789170"/>
                    <a:pt x="1060450" y="4842510"/>
                  </a:cubicBezTo>
                  <a:cubicBezTo>
                    <a:pt x="1087120" y="4895850"/>
                    <a:pt x="1106170" y="4955540"/>
                    <a:pt x="1115060" y="5013960"/>
                  </a:cubicBezTo>
                  <a:cubicBezTo>
                    <a:pt x="1123950" y="5072380"/>
                    <a:pt x="1123950" y="5137150"/>
                    <a:pt x="1113790" y="5195570"/>
                  </a:cubicBezTo>
                  <a:cubicBezTo>
                    <a:pt x="1103630" y="5253990"/>
                    <a:pt x="1080770" y="5313680"/>
                    <a:pt x="1052830" y="5365750"/>
                  </a:cubicBezTo>
                  <a:cubicBezTo>
                    <a:pt x="1023620" y="5417820"/>
                    <a:pt x="985520" y="5468620"/>
                    <a:pt x="942340" y="5509260"/>
                  </a:cubicBezTo>
                  <a:cubicBezTo>
                    <a:pt x="899160" y="5549900"/>
                    <a:pt x="845820" y="5584190"/>
                    <a:pt x="791210" y="5608320"/>
                  </a:cubicBezTo>
                  <a:cubicBezTo>
                    <a:pt x="736600" y="5632450"/>
                    <a:pt x="675640" y="5650230"/>
                    <a:pt x="615950" y="5655310"/>
                  </a:cubicBezTo>
                  <a:cubicBezTo>
                    <a:pt x="556260" y="5660390"/>
                    <a:pt x="494030" y="5656580"/>
                    <a:pt x="435610" y="5642610"/>
                  </a:cubicBezTo>
                  <a:cubicBezTo>
                    <a:pt x="377190" y="5628640"/>
                    <a:pt x="318770" y="5605780"/>
                    <a:pt x="267970" y="5574030"/>
                  </a:cubicBezTo>
                  <a:cubicBezTo>
                    <a:pt x="217170" y="5542280"/>
                    <a:pt x="168910" y="5500370"/>
                    <a:pt x="130810" y="5454650"/>
                  </a:cubicBezTo>
                  <a:cubicBezTo>
                    <a:pt x="92710" y="5408930"/>
                    <a:pt x="60960" y="5354320"/>
                    <a:pt x="39370" y="5298440"/>
                  </a:cubicBezTo>
                  <a:cubicBezTo>
                    <a:pt x="17780" y="5242560"/>
                    <a:pt x="6350" y="5181600"/>
                    <a:pt x="3810" y="5121910"/>
                  </a:cubicBezTo>
                  <a:cubicBezTo>
                    <a:pt x="1270" y="5062220"/>
                    <a:pt x="8890" y="4998720"/>
                    <a:pt x="25400" y="4941570"/>
                  </a:cubicBezTo>
                  <a:cubicBezTo>
                    <a:pt x="41910" y="4884420"/>
                    <a:pt x="68580" y="4827270"/>
                    <a:pt x="102870" y="4779010"/>
                  </a:cubicBezTo>
                  <a:cubicBezTo>
                    <a:pt x="137160" y="4729480"/>
                    <a:pt x="173990" y="4697730"/>
                    <a:pt x="228600" y="4648200"/>
                  </a:cubicBezTo>
                  <a:cubicBezTo>
                    <a:pt x="313690" y="4572000"/>
                    <a:pt x="436880" y="4442460"/>
                    <a:pt x="580390" y="4377690"/>
                  </a:cubicBezTo>
                  <a:cubicBezTo>
                    <a:pt x="754380" y="4300220"/>
                    <a:pt x="1018540" y="4236720"/>
                    <a:pt x="1219200" y="4257040"/>
                  </a:cubicBezTo>
                  <a:cubicBezTo>
                    <a:pt x="1407160" y="4276090"/>
                    <a:pt x="1609090" y="4363720"/>
                    <a:pt x="1751330" y="4478020"/>
                  </a:cubicBezTo>
                  <a:cubicBezTo>
                    <a:pt x="1891030" y="4589780"/>
                    <a:pt x="2103120" y="4879340"/>
                    <a:pt x="2067560" y="4930140"/>
                  </a:cubicBezTo>
                  <a:cubicBezTo>
                    <a:pt x="2034540" y="4978400"/>
                    <a:pt x="1667510" y="4913630"/>
                    <a:pt x="1602740" y="4814570"/>
                  </a:cubicBezTo>
                  <a:cubicBezTo>
                    <a:pt x="1537970" y="4715510"/>
                    <a:pt x="1617980" y="4478020"/>
                    <a:pt x="1682750" y="4333240"/>
                  </a:cubicBezTo>
                  <a:cubicBezTo>
                    <a:pt x="1747520" y="4187190"/>
                    <a:pt x="1979930" y="3933190"/>
                    <a:pt x="1995170" y="3943350"/>
                  </a:cubicBezTo>
                  <a:cubicBezTo>
                    <a:pt x="2010410" y="3953510"/>
                    <a:pt x="1778000" y="4466590"/>
                    <a:pt x="1733550" y="4456430"/>
                  </a:cubicBezTo>
                  <a:cubicBezTo>
                    <a:pt x="1686560" y="4445000"/>
                    <a:pt x="1733550" y="4009390"/>
                    <a:pt x="1738630" y="3808730"/>
                  </a:cubicBezTo>
                  <a:cubicBezTo>
                    <a:pt x="1743710" y="3633470"/>
                    <a:pt x="1736090" y="3479800"/>
                    <a:pt x="1761490" y="3315970"/>
                  </a:cubicBezTo>
                  <a:cubicBezTo>
                    <a:pt x="1786890" y="3148330"/>
                    <a:pt x="1845310" y="2976880"/>
                    <a:pt x="1893570" y="2815590"/>
                  </a:cubicBezTo>
                  <a:cubicBezTo>
                    <a:pt x="1939290" y="2660650"/>
                    <a:pt x="2007870" y="2520950"/>
                    <a:pt x="2040890" y="2366010"/>
                  </a:cubicBezTo>
                  <a:cubicBezTo>
                    <a:pt x="2073910" y="2209800"/>
                    <a:pt x="2053590" y="2040890"/>
                    <a:pt x="2090420" y="1883410"/>
                  </a:cubicBezTo>
                  <a:cubicBezTo>
                    <a:pt x="2128520" y="1722120"/>
                    <a:pt x="2221230" y="1403350"/>
                    <a:pt x="2268220" y="1407160"/>
                  </a:cubicBezTo>
                  <a:cubicBezTo>
                    <a:pt x="2316480" y="1410970"/>
                    <a:pt x="2434590" y="1889760"/>
                    <a:pt x="2374900" y="1926590"/>
                  </a:cubicBezTo>
                  <a:cubicBezTo>
                    <a:pt x="2291080" y="1978660"/>
                    <a:pt x="1767840" y="1529080"/>
                    <a:pt x="1574800" y="1299210"/>
                  </a:cubicBezTo>
                  <a:cubicBezTo>
                    <a:pt x="1414780" y="1108710"/>
                    <a:pt x="1299210" y="806450"/>
                    <a:pt x="1244600" y="684530"/>
                  </a:cubicBezTo>
                  <a:cubicBezTo>
                    <a:pt x="1223010" y="635000"/>
                    <a:pt x="1214120" y="613410"/>
                    <a:pt x="1206500" y="576580"/>
                  </a:cubicBezTo>
                  <a:cubicBezTo>
                    <a:pt x="1198880" y="539750"/>
                    <a:pt x="1193800" y="501650"/>
                    <a:pt x="1195070" y="463550"/>
                  </a:cubicBezTo>
                  <a:cubicBezTo>
                    <a:pt x="1196340" y="425450"/>
                    <a:pt x="1201420" y="387350"/>
                    <a:pt x="1211580" y="350520"/>
                  </a:cubicBezTo>
                  <a:cubicBezTo>
                    <a:pt x="1221740" y="313690"/>
                    <a:pt x="1235710" y="278130"/>
                    <a:pt x="1253490" y="245110"/>
                  </a:cubicBezTo>
                  <a:cubicBezTo>
                    <a:pt x="1271270" y="212090"/>
                    <a:pt x="1295400" y="181610"/>
                    <a:pt x="1320800" y="153670"/>
                  </a:cubicBezTo>
                  <a:cubicBezTo>
                    <a:pt x="1346200" y="125730"/>
                    <a:pt x="1375410" y="100330"/>
                    <a:pt x="1407160" y="78740"/>
                  </a:cubicBezTo>
                  <a:cubicBezTo>
                    <a:pt x="1438910" y="58420"/>
                    <a:pt x="1473200" y="40640"/>
                    <a:pt x="1508760" y="27940"/>
                  </a:cubicBezTo>
                  <a:cubicBezTo>
                    <a:pt x="1544320" y="15240"/>
                    <a:pt x="1582420" y="7620"/>
                    <a:pt x="1619250" y="3810"/>
                  </a:cubicBezTo>
                  <a:cubicBezTo>
                    <a:pt x="1657350" y="0"/>
                    <a:pt x="1696720" y="0"/>
                    <a:pt x="1733550" y="5080"/>
                  </a:cubicBezTo>
                  <a:cubicBezTo>
                    <a:pt x="1770380" y="10160"/>
                    <a:pt x="1808480" y="21590"/>
                    <a:pt x="1842770" y="35560"/>
                  </a:cubicBezTo>
                  <a:cubicBezTo>
                    <a:pt x="1878330" y="49530"/>
                    <a:pt x="1912620" y="68580"/>
                    <a:pt x="1943100" y="90170"/>
                  </a:cubicBezTo>
                  <a:cubicBezTo>
                    <a:pt x="1973580" y="111760"/>
                    <a:pt x="2002790" y="138430"/>
                    <a:pt x="2026920" y="167640"/>
                  </a:cubicBezTo>
                  <a:cubicBezTo>
                    <a:pt x="2051050" y="195580"/>
                    <a:pt x="2089150" y="261620"/>
                    <a:pt x="2089150" y="261620"/>
                  </a:cubicBezTo>
                </a:path>
              </a:pathLst>
            </a:custGeom>
            <a:solidFill>
              <a:srgbClr val="14283C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1" name="Group 171"/>
          <p:cNvGrpSpPr/>
          <p:nvPr/>
        </p:nvGrpSpPr>
        <p:grpSpPr>
          <a:xfrm>
            <a:off x="5483505" y="3406447"/>
            <a:ext cx="1202248" cy="2515988"/>
            <a:chOff x="0" y="0"/>
            <a:chExt cx="1136650" cy="2378710"/>
          </a:xfrm>
        </p:grpSpPr>
        <p:sp>
          <p:nvSpPr>
            <p:cNvPr id="172" name="Freeform 172"/>
            <p:cNvSpPr/>
            <p:nvPr/>
          </p:nvSpPr>
          <p:spPr>
            <a:xfrm>
              <a:off x="43180" y="45720"/>
              <a:ext cx="1051560" cy="2284730"/>
            </a:xfrm>
            <a:custGeom>
              <a:avLst/>
              <a:gdLst/>
              <a:ahLst/>
              <a:cxnLst/>
              <a:rect l="l" t="t" r="r" b="b"/>
              <a:pathLst>
                <a:path w="1051560" h="2284730">
                  <a:moveTo>
                    <a:pt x="963930" y="472440"/>
                  </a:moveTo>
                  <a:cubicBezTo>
                    <a:pt x="976630" y="795020"/>
                    <a:pt x="1035050" y="1022350"/>
                    <a:pt x="1042670" y="1210310"/>
                  </a:cubicBezTo>
                  <a:cubicBezTo>
                    <a:pt x="1051560" y="1405890"/>
                    <a:pt x="1035050" y="1671320"/>
                    <a:pt x="1012190" y="1812290"/>
                  </a:cubicBezTo>
                  <a:cubicBezTo>
                    <a:pt x="999490" y="1891030"/>
                    <a:pt x="988060" y="1938020"/>
                    <a:pt x="963930" y="1991360"/>
                  </a:cubicBezTo>
                  <a:cubicBezTo>
                    <a:pt x="941070" y="2042160"/>
                    <a:pt x="909320" y="2086610"/>
                    <a:pt x="872490" y="2125980"/>
                  </a:cubicBezTo>
                  <a:cubicBezTo>
                    <a:pt x="835660" y="2165350"/>
                    <a:pt x="789940" y="2199640"/>
                    <a:pt x="742950" y="2225040"/>
                  </a:cubicBezTo>
                  <a:cubicBezTo>
                    <a:pt x="695960" y="2250440"/>
                    <a:pt x="641350" y="2266950"/>
                    <a:pt x="588010" y="2275840"/>
                  </a:cubicBezTo>
                  <a:cubicBezTo>
                    <a:pt x="534670" y="2284730"/>
                    <a:pt x="478790" y="2284730"/>
                    <a:pt x="425450" y="2275840"/>
                  </a:cubicBezTo>
                  <a:cubicBezTo>
                    <a:pt x="373380" y="2266950"/>
                    <a:pt x="318770" y="2249170"/>
                    <a:pt x="271780" y="2223770"/>
                  </a:cubicBezTo>
                  <a:cubicBezTo>
                    <a:pt x="224790" y="2198370"/>
                    <a:pt x="179070" y="2164080"/>
                    <a:pt x="142240" y="2124710"/>
                  </a:cubicBezTo>
                  <a:cubicBezTo>
                    <a:pt x="105410" y="2085340"/>
                    <a:pt x="73660" y="2038350"/>
                    <a:pt x="50800" y="1990090"/>
                  </a:cubicBezTo>
                  <a:cubicBezTo>
                    <a:pt x="27940" y="1941830"/>
                    <a:pt x="13970" y="1887220"/>
                    <a:pt x="7620" y="1833880"/>
                  </a:cubicBezTo>
                  <a:cubicBezTo>
                    <a:pt x="1270" y="1780540"/>
                    <a:pt x="5080" y="1723390"/>
                    <a:pt x="16510" y="1671320"/>
                  </a:cubicBezTo>
                  <a:cubicBezTo>
                    <a:pt x="27940" y="1619250"/>
                    <a:pt x="49530" y="1565910"/>
                    <a:pt x="77470" y="1520190"/>
                  </a:cubicBezTo>
                  <a:cubicBezTo>
                    <a:pt x="105410" y="1474470"/>
                    <a:pt x="142240" y="1430020"/>
                    <a:pt x="182880" y="1395730"/>
                  </a:cubicBezTo>
                  <a:cubicBezTo>
                    <a:pt x="223520" y="1361440"/>
                    <a:pt x="273050" y="1332230"/>
                    <a:pt x="322580" y="1313180"/>
                  </a:cubicBezTo>
                  <a:cubicBezTo>
                    <a:pt x="372110" y="1292860"/>
                    <a:pt x="427990" y="1280160"/>
                    <a:pt x="481330" y="1277620"/>
                  </a:cubicBezTo>
                  <a:cubicBezTo>
                    <a:pt x="534670" y="1275080"/>
                    <a:pt x="590550" y="1281430"/>
                    <a:pt x="642620" y="1295400"/>
                  </a:cubicBezTo>
                  <a:cubicBezTo>
                    <a:pt x="694690" y="1309370"/>
                    <a:pt x="746760" y="1333500"/>
                    <a:pt x="791210" y="1363980"/>
                  </a:cubicBezTo>
                  <a:cubicBezTo>
                    <a:pt x="835660" y="1394460"/>
                    <a:pt x="876300" y="1433830"/>
                    <a:pt x="908050" y="1477010"/>
                  </a:cubicBezTo>
                  <a:cubicBezTo>
                    <a:pt x="939800" y="1520190"/>
                    <a:pt x="966470" y="1569720"/>
                    <a:pt x="984250" y="1620520"/>
                  </a:cubicBezTo>
                  <a:cubicBezTo>
                    <a:pt x="1000760" y="1671320"/>
                    <a:pt x="1010920" y="1727200"/>
                    <a:pt x="1010920" y="1780540"/>
                  </a:cubicBezTo>
                  <a:cubicBezTo>
                    <a:pt x="1010920" y="1833880"/>
                    <a:pt x="1002030" y="1891030"/>
                    <a:pt x="984250" y="1941830"/>
                  </a:cubicBezTo>
                  <a:cubicBezTo>
                    <a:pt x="966470" y="1992630"/>
                    <a:pt x="939800" y="2042160"/>
                    <a:pt x="906780" y="2085340"/>
                  </a:cubicBezTo>
                  <a:cubicBezTo>
                    <a:pt x="873760" y="2127250"/>
                    <a:pt x="833120" y="2166620"/>
                    <a:pt x="788670" y="2197100"/>
                  </a:cubicBezTo>
                  <a:cubicBezTo>
                    <a:pt x="744220" y="2226310"/>
                    <a:pt x="692150" y="2250440"/>
                    <a:pt x="641350" y="2264410"/>
                  </a:cubicBezTo>
                  <a:cubicBezTo>
                    <a:pt x="589280" y="2278380"/>
                    <a:pt x="533400" y="2284730"/>
                    <a:pt x="480060" y="2282190"/>
                  </a:cubicBezTo>
                  <a:cubicBezTo>
                    <a:pt x="426720" y="2279650"/>
                    <a:pt x="370840" y="2266950"/>
                    <a:pt x="321310" y="2246630"/>
                  </a:cubicBezTo>
                  <a:cubicBezTo>
                    <a:pt x="271780" y="2226310"/>
                    <a:pt x="222250" y="2197100"/>
                    <a:pt x="181610" y="2162810"/>
                  </a:cubicBezTo>
                  <a:cubicBezTo>
                    <a:pt x="140970" y="2128520"/>
                    <a:pt x="104140" y="2084070"/>
                    <a:pt x="76200" y="2038350"/>
                  </a:cubicBezTo>
                  <a:cubicBezTo>
                    <a:pt x="48260" y="1992630"/>
                    <a:pt x="27940" y="1939290"/>
                    <a:pt x="16510" y="1887220"/>
                  </a:cubicBezTo>
                  <a:cubicBezTo>
                    <a:pt x="5080" y="1835150"/>
                    <a:pt x="7620" y="1791970"/>
                    <a:pt x="7620" y="1724660"/>
                  </a:cubicBezTo>
                  <a:cubicBezTo>
                    <a:pt x="7620" y="1610360"/>
                    <a:pt x="2540" y="1423670"/>
                    <a:pt x="33020" y="1267460"/>
                  </a:cubicBezTo>
                  <a:cubicBezTo>
                    <a:pt x="67310" y="1092200"/>
                    <a:pt x="182880" y="718820"/>
                    <a:pt x="218440" y="723900"/>
                  </a:cubicBezTo>
                  <a:cubicBezTo>
                    <a:pt x="250190" y="727710"/>
                    <a:pt x="275590" y="1183640"/>
                    <a:pt x="248920" y="1189990"/>
                  </a:cubicBezTo>
                  <a:cubicBezTo>
                    <a:pt x="218440" y="1197610"/>
                    <a:pt x="48260" y="814070"/>
                    <a:pt x="20320" y="659130"/>
                  </a:cubicBezTo>
                  <a:cubicBezTo>
                    <a:pt x="0" y="547370"/>
                    <a:pt x="21590" y="433070"/>
                    <a:pt x="36830" y="359410"/>
                  </a:cubicBezTo>
                  <a:cubicBezTo>
                    <a:pt x="46990" y="314960"/>
                    <a:pt x="59690" y="287020"/>
                    <a:pt x="77470" y="254000"/>
                  </a:cubicBezTo>
                  <a:cubicBezTo>
                    <a:pt x="95250" y="220980"/>
                    <a:pt x="116840" y="187960"/>
                    <a:pt x="142240" y="160020"/>
                  </a:cubicBezTo>
                  <a:cubicBezTo>
                    <a:pt x="166370" y="132080"/>
                    <a:pt x="195580" y="106680"/>
                    <a:pt x="226060" y="85090"/>
                  </a:cubicBezTo>
                  <a:cubicBezTo>
                    <a:pt x="256540" y="63500"/>
                    <a:pt x="290830" y="45720"/>
                    <a:pt x="326390" y="33020"/>
                  </a:cubicBezTo>
                  <a:cubicBezTo>
                    <a:pt x="361950" y="19050"/>
                    <a:pt x="400050" y="10160"/>
                    <a:pt x="436880" y="5080"/>
                  </a:cubicBezTo>
                  <a:cubicBezTo>
                    <a:pt x="473710" y="0"/>
                    <a:pt x="513080" y="0"/>
                    <a:pt x="549910" y="5080"/>
                  </a:cubicBezTo>
                  <a:cubicBezTo>
                    <a:pt x="586740" y="10160"/>
                    <a:pt x="624840" y="19050"/>
                    <a:pt x="660400" y="33020"/>
                  </a:cubicBezTo>
                  <a:cubicBezTo>
                    <a:pt x="695960" y="45720"/>
                    <a:pt x="730250" y="63500"/>
                    <a:pt x="760730" y="85090"/>
                  </a:cubicBezTo>
                  <a:cubicBezTo>
                    <a:pt x="791210" y="106680"/>
                    <a:pt x="821690" y="132080"/>
                    <a:pt x="845820" y="160020"/>
                  </a:cubicBezTo>
                  <a:cubicBezTo>
                    <a:pt x="871220" y="187960"/>
                    <a:pt x="891540" y="220980"/>
                    <a:pt x="909320" y="254000"/>
                  </a:cubicBezTo>
                  <a:cubicBezTo>
                    <a:pt x="927100" y="287020"/>
                    <a:pt x="941070" y="322580"/>
                    <a:pt x="949960" y="359410"/>
                  </a:cubicBezTo>
                  <a:cubicBezTo>
                    <a:pt x="958850" y="396240"/>
                    <a:pt x="963930" y="472440"/>
                    <a:pt x="963930" y="472440"/>
                  </a:cubicBezTo>
                </a:path>
              </a:pathLst>
            </a:custGeom>
            <a:solidFill>
              <a:srgbClr val="14283C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3" name="Group 173"/>
          <p:cNvGrpSpPr/>
          <p:nvPr/>
        </p:nvGrpSpPr>
        <p:grpSpPr>
          <a:xfrm>
            <a:off x="7331876" y="3783913"/>
            <a:ext cx="1096127" cy="1101501"/>
            <a:chOff x="0" y="0"/>
            <a:chExt cx="1036320" cy="1041400"/>
          </a:xfrm>
        </p:grpSpPr>
        <p:sp>
          <p:nvSpPr>
            <p:cNvPr id="174" name="Freeform 174"/>
            <p:cNvSpPr/>
            <p:nvPr/>
          </p:nvSpPr>
          <p:spPr>
            <a:xfrm>
              <a:off x="46990" y="46990"/>
              <a:ext cx="938530" cy="948690"/>
            </a:xfrm>
            <a:custGeom>
              <a:avLst/>
              <a:gdLst/>
              <a:ahLst/>
              <a:cxnLst/>
              <a:rect l="l" t="t" r="r" b="b"/>
              <a:pathLst>
                <a:path w="938530" h="948690">
                  <a:moveTo>
                    <a:pt x="889000" y="673100"/>
                  </a:moveTo>
                  <a:cubicBezTo>
                    <a:pt x="758190" y="845820"/>
                    <a:pt x="716280" y="876300"/>
                    <a:pt x="671830" y="897890"/>
                  </a:cubicBezTo>
                  <a:cubicBezTo>
                    <a:pt x="627380" y="919480"/>
                    <a:pt x="577850" y="935990"/>
                    <a:pt x="528320" y="942340"/>
                  </a:cubicBezTo>
                  <a:cubicBezTo>
                    <a:pt x="480060" y="948690"/>
                    <a:pt x="426720" y="946150"/>
                    <a:pt x="378460" y="937260"/>
                  </a:cubicBezTo>
                  <a:cubicBezTo>
                    <a:pt x="330200" y="928370"/>
                    <a:pt x="280670" y="909320"/>
                    <a:pt x="237490" y="885190"/>
                  </a:cubicBezTo>
                  <a:cubicBezTo>
                    <a:pt x="194310" y="861060"/>
                    <a:pt x="153670" y="826770"/>
                    <a:pt x="120650" y="789940"/>
                  </a:cubicBezTo>
                  <a:cubicBezTo>
                    <a:pt x="87630" y="753110"/>
                    <a:pt x="58420" y="708660"/>
                    <a:pt x="39370" y="662940"/>
                  </a:cubicBezTo>
                  <a:cubicBezTo>
                    <a:pt x="20320" y="617220"/>
                    <a:pt x="7620" y="566420"/>
                    <a:pt x="3810" y="516890"/>
                  </a:cubicBezTo>
                  <a:cubicBezTo>
                    <a:pt x="0" y="467360"/>
                    <a:pt x="5080" y="416560"/>
                    <a:pt x="16510" y="368300"/>
                  </a:cubicBezTo>
                  <a:cubicBezTo>
                    <a:pt x="27940" y="320040"/>
                    <a:pt x="49530" y="271780"/>
                    <a:pt x="76200" y="229870"/>
                  </a:cubicBezTo>
                  <a:cubicBezTo>
                    <a:pt x="102870" y="187960"/>
                    <a:pt x="138430" y="148590"/>
                    <a:pt x="177800" y="118110"/>
                  </a:cubicBezTo>
                  <a:cubicBezTo>
                    <a:pt x="215900" y="87630"/>
                    <a:pt x="261620" y="60960"/>
                    <a:pt x="308610" y="44450"/>
                  </a:cubicBezTo>
                  <a:cubicBezTo>
                    <a:pt x="354330" y="27940"/>
                    <a:pt x="406400" y="17780"/>
                    <a:pt x="455930" y="16510"/>
                  </a:cubicBezTo>
                  <a:cubicBezTo>
                    <a:pt x="505460" y="15240"/>
                    <a:pt x="557530" y="22860"/>
                    <a:pt x="604520" y="38100"/>
                  </a:cubicBezTo>
                  <a:cubicBezTo>
                    <a:pt x="651510" y="53340"/>
                    <a:pt x="698500" y="76200"/>
                    <a:pt x="739140" y="105410"/>
                  </a:cubicBezTo>
                  <a:cubicBezTo>
                    <a:pt x="778510" y="134620"/>
                    <a:pt x="815340" y="171450"/>
                    <a:pt x="844550" y="212090"/>
                  </a:cubicBezTo>
                  <a:cubicBezTo>
                    <a:pt x="873760" y="252730"/>
                    <a:pt x="897890" y="299720"/>
                    <a:pt x="911860" y="346710"/>
                  </a:cubicBezTo>
                  <a:cubicBezTo>
                    <a:pt x="925830" y="393700"/>
                    <a:pt x="932180" y="445770"/>
                    <a:pt x="930910" y="495300"/>
                  </a:cubicBezTo>
                  <a:cubicBezTo>
                    <a:pt x="929640" y="544830"/>
                    <a:pt x="919480" y="595630"/>
                    <a:pt x="901700" y="642620"/>
                  </a:cubicBezTo>
                  <a:cubicBezTo>
                    <a:pt x="885190" y="688340"/>
                    <a:pt x="858520" y="735330"/>
                    <a:pt x="828040" y="773430"/>
                  </a:cubicBezTo>
                  <a:cubicBezTo>
                    <a:pt x="797560" y="811530"/>
                    <a:pt x="758190" y="847090"/>
                    <a:pt x="716280" y="873760"/>
                  </a:cubicBezTo>
                  <a:cubicBezTo>
                    <a:pt x="674370" y="900430"/>
                    <a:pt x="626110" y="920750"/>
                    <a:pt x="577850" y="932180"/>
                  </a:cubicBezTo>
                  <a:cubicBezTo>
                    <a:pt x="529590" y="943610"/>
                    <a:pt x="477520" y="947420"/>
                    <a:pt x="427990" y="943610"/>
                  </a:cubicBezTo>
                  <a:cubicBezTo>
                    <a:pt x="378460" y="939800"/>
                    <a:pt x="327660" y="927100"/>
                    <a:pt x="281940" y="906780"/>
                  </a:cubicBezTo>
                  <a:cubicBezTo>
                    <a:pt x="236220" y="887730"/>
                    <a:pt x="193040" y="858520"/>
                    <a:pt x="156210" y="825500"/>
                  </a:cubicBezTo>
                  <a:cubicBezTo>
                    <a:pt x="119380" y="792480"/>
                    <a:pt x="86360" y="751840"/>
                    <a:pt x="62230" y="708660"/>
                  </a:cubicBezTo>
                  <a:cubicBezTo>
                    <a:pt x="38100" y="665480"/>
                    <a:pt x="19050" y="615950"/>
                    <a:pt x="10160" y="567690"/>
                  </a:cubicBezTo>
                  <a:cubicBezTo>
                    <a:pt x="1270" y="519430"/>
                    <a:pt x="0" y="466090"/>
                    <a:pt x="7620" y="416560"/>
                  </a:cubicBezTo>
                  <a:cubicBezTo>
                    <a:pt x="15240" y="367030"/>
                    <a:pt x="31750" y="316230"/>
                    <a:pt x="52070" y="273050"/>
                  </a:cubicBezTo>
                  <a:cubicBezTo>
                    <a:pt x="71120" y="233680"/>
                    <a:pt x="95250" y="196850"/>
                    <a:pt x="121920" y="165100"/>
                  </a:cubicBezTo>
                  <a:cubicBezTo>
                    <a:pt x="146050" y="135890"/>
                    <a:pt x="172720" y="110490"/>
                    <a:pt x="203200" y="88900"/>
                  </a:cubicBezTo>
                  <a:cubicBezTo>
                    <a:pt x="233680" y="67310"/>
                    <a:pt x="267970" y="49530"/>
                    <a:pt x="302260" y="35560"/>
                  </a:cubicBezTo>
                  <a:cubicBezTo>
                    <a:pt x="336550" y="21590"/>
                    <a:pt x="373380" y="11430"/>
                    <a:pt x="410210" y="6350"/>
                  </a:cubicBezTo>
                  <a:cubicBezTo>
                    <a:pt x="447040" y="1270"/>
                    <a:pt x="485140" y="0"/>
                    <a:pt x="521970" y="3810"/>
                  </a:cubicBezTo>
                  <a:cubicBezTo>
                    <a:pt x="558800" y="7620"/>
                    <a:pt x="596900" y="16510"/>
                    <a:pt x="631190" y="29210"/>
                  </a:cubicBezTo>
                  <a:cubicBezTo>
                    <a:pt x="665480" y="41910"/>
                    <a:pt x="699770" y="58420"/>
                    <a:pt x="730250" y="78740"/>
                  </a:cubicBezTo>
                  <a:cubicBezTo>
                    <a:pt x="760730" y="99060"/>
                    <a:pt x="789940" y="124460"/>
                    <a:pt x="815340" y="151130"/>
                  </a:cubicBezTo>
                  <a:cubicBezTo>
                    <a:pt x="840740" y="179070"/>
                    <a:pt x="863600" y="209550"/>
                    <a:pt x="881380" y="242570"/>
                  </a:cubicBezTo>
                  <a:cubicBezTo>
                    <a:pt x="899160" y="274320"/>
                    <a:pt x="914400" y="309880"/>
                    <a:pt x="923290" y="345440"/>
                  </a:cubicBezTo>
                  <a:cubicBezTo>
                    <a:pt x="933450" y="381000"/>
                    <a:pt x="938530" y="420370"/>
                    <a:pt x="938530" y="457200"/>
                  </a:cubicBezTo>
                  <a:cubicBezTo>
                    <a:pt x="938530" y="494030"/>
                    <a:pt x="934720" y="532130"/>
                    <a:pt x="927100" y="567690"/>
                  </a:cubicBezTo>
                  <a:cubicBezTo>
                    <a:pt x="919480" y="603250"/>
                    <a:pt x="889000" y="673100"/>
                    <a:pt x="889000" y="673100"/>
                  </a:cubicBezTo>
                </a:path>
              </a:pathLst>
            </a:custGeom>
            <a:solidFill>
              <a:srgbClr val="14283C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5" name="Group 175"/>
          <p:cNvGrpSpPr/>
          <p:nvPr/>
        </p:nvGrpSpPr>
        <p:grpSpPr>
          <a:xfrm>
            <a:off x="6380824" y="3016892"/>
            <a:ext cx="1080008" cy="1080008"/>
            <a:chOff x="0" y="0"/>
            <a:chExt cx="1021080" cy="1021080"/>
          </a:xfrm>
        </p:grpSpPr>
        <p:sp>
          <p:nvSpPr>
            <p:cNvPr id="176" name="Freeform 176"/>
            <p:cNvSpPr/>
            <p:nvPr/>
          </p:nvSpPr>
          <p:spPr>
            <a:xfrm>
              <a:off x="46990" y="38100"/>
              <a:ext cx="910590" cy="935990"/>
            </a:xfrm>
            <a:custGeom>
              <a:avLst/>
              <a:gdLst/>
              <a:ahLst/>
              <a:cxnLst/>
              <a:rect l="l" t="t" r="r" b="b"/>
              <a:pathLst>
                <a:path w="910590" h="935990">
                  <a:moveTo>
                    <a:pt x="909320" y="331470"/>
                  </a:moveTo>
                  <a:cubicBezTo>
                    <a:pt x="910590" y="623570"/>
                    <a:pt x="876300" y="697230"/>
                    <a:pt x="831850" y="754380"/>
                  </a:cubicBezTo>
                  <a:cubicBezTo>
                    <a:pt x="787400" y="810260"/>
                    <a:pt x="722630" y="862330"/>
                    <a:pt x="657860" y="891540"/>
                  </a:cubicBezTo>
                  <a:cubicBezTo>
                    <a:pt x="591820" y="920750"/>
                    <a:pt x="511810" y="935990"/>
                    <a:pt x="439420" y="932180"/>
                  </a:cubicBezTo>
                  <a:cubicBezTo>
                    <a:pt x="368300" y="928370"/>
                    <a:pt x="288290" y="902970"/>
                    <a:pt x="227330" y="866140"/>
                  </a:cubicBezTo>
                  <a:cubicBezTo>
                    <a:pt x="165100" y="829310"/>
                    <a:pt x="106680" y="770890"/>
                    <a:pt x="69850" y="708660"/>
                  </a:cubicBezTo>
                  <a:cubicBezTo>
                    <a:pt x="33020" y="647700"/>
                    <a:pt x="7620" y="567690"/>
                    <a:pt x="3810" y="496570"/>
                  </a:cubicBezTo>
                  <a:cubicBezTo>
                    <a:pt x="0" y="424180"/>
                    <a:pt x="15240" y="344170"/>
                    <a:pt x="44450" y="278130"/>
                  </a:cubicBezTo>
                  <a:cubicBezTo>
                    <a:pt x="73660" y="213360"/>
                    <a:pt x="125730" y="148590"/>
                    <a:pt x="181610" y="104140"/>
                  </a:cubicBezTo>
                  <a:cubicBezTo>
                    <a:pt x="238760" y="59690"/>
                    <a:pt x="312420" y="25400"/>
                    <a:pt x="383540" y="12700"/>
                  </a:cubicBezTo>
                  <a:cubicBezTo>
                    <a:pt x="453390" y="0"/>
                    <a:pt x="535940" y="5080"/>
                    <a:pt x="604520" y="26670"/>
                  </a:cubicBezTo>
                  <a:cubicBezTo>
                    <a:pt x="673100" y="48260"/>
                    <a:pt x="795020" y="140970"/>
                    <a:pt x="795020" y="140970"/>
                  </a:cubicBezTo>
                </a:path>
              </a:pathLst>
            </a:custGeom>
            <a:solidFill>
              <a:srgbClr val="14283C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7" name="Group 177"/>
          <p:cNvGrpSpPr/>
          <p:nvPr/>
        </p:nvGrpSpPr>
        <p:grpSpPr>
          <a:xfrm>
            <a:off x="6625304" y="3016892"/>
            <a:ext cx="1078665" cy="1080008"/>
            <a:chOff x="0" y="0"/>
            <a:chExt cx="1019810" cy="1021080"/>
          </a:xfrm>
        </p:grpSpPr>
        <p:sp>
          <p:nvSpPr>
            <p:cNvPr id="178" name="Freeform 178"/>
            <p:cNvSpPr/>
            <p:nvPr/>
          </p:nvSpPr>
          <p:spPr>
            <a:xfrm>
              <a:off x="46990" y="38100"/>
              <a:ext cx="909320" cy="935990"/>
            </a:xfrm>
            <a:custGeom>
              <a:avLst/>
              <a:gdLst/>
              <a:ahLst/>
              <a:cxnLst/>
              <a:rect l="l" t="t" r="r" b="b"/>
              <a:pathLst>
                <a:path w="909320" h="935990">
                  <a:moveTo>
                    <a:pt x="908050" y="331470"/>
                  </a:moveTo>
                  <a:cubicBezTo>
                    <a:pt x="909320" y="623570"/>
                    <a:pt x="875030" y="697230"/>
                    <a:pt x="830580" y="754380"/>
                  </a:cubicBezTo>
                  <a:cubicBezTo>
                    <a:pt x="786130" y="810260"/>
                    <a:pt x="721360" y="862330"/>
                    <a:pt x="656590" y="891540"/>
                  </a:cubicBezTo>
                  <a:cubicBezTo>
                    <a:pt x="590550" y="920750"/>
                    <a:pt x="510540" y="935990"/>
                    <a:pt x="438150" y="932180"/>
                  </a:cubicBezTo>
                  <a:cubicBezTo>
                    <a:pt x="367030" y="928370"/>
                    <a:pt x="287020" y="902970"/>
                    <a:pt x="226060" y="866140"/>
                  </a:cubicBezTo>
                  <a:cubicBezTo>
                    <a:pt x="165100" y="829310"/>
                    <a:pt x="106680" y="769620"/>
                    <a:pt x="69850" y="708660"/>
                  </a:cubicBezTo>
                  <a:cubicBezTo>
                    <a:pt x="33020" y="646430"/>
                    <a:pt x="7620" y="568960"/>
                    <a:pt x="3810" y="496570"/>
                  </a:cubicBezTo>
                  <a:cubicBezTo>
                    <a:pt x="0" y="425450"/>
                    <a:pt x="13970" y="344170"/>
                    <a:pt x="43180" y="278130"/>
                  </a:cubicBezTo>
                  <a:cubicBezTo>
                    <a:pt x="72390" y="213360"/>
                    <a:pt x="124460" y="148590"/>
                    <a:pt x="180340" y="104140"/>
                  </a:cubicBezTo>
                  <a:cubicBezTo>
                    <a:pt x="237490" y="59690"/>
                    <a:pt x="311150" y="25400"/>
                    <a:pt x="382270" y="12700"/>
                  </a:cubicBezTo>
                  <a:cubicBezTo>
                    <a:pt x="453390" y="0"/>
                    <a:pt x="535940" y="5080"/>
                    <a:pt x="604520" y="26670"/>
                  </a:cubicBezTo>
                  <a:cubicBezTo>
                    <a:pt x="673100" y="48260"/>
                    <a:pt x="793750" y="140970"/>
                    <a:pt x="793750" y="140970"/>
                  </a:cubicBezTo>
                </a:path>
              </a:pathLst>
            </a:custGeom>
            <a:solidFill>
              <a:srgbClr val="14283C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9" name="Group 179"/>
          <p:cNvGrpSpPr/>
          <p:nvPr/>
        </p:nvGrpSpPr>
        <p:grpSpPr>
          <a:xfrm>
            <a:off x="6939635" y="3618687"/>
            <a:ext cx="1078665" cy="1078665"/>
            <a:chOff x="0" y="0"/>
            <a:chExt cx="1019810" cy="1019810"/>
          </a:xfrm>
        </p:grpSpPr>
        <p:sp>
          <p:nvSpPr>
            <p:cNvPr id="180" name="Freeform 180"/>
            <p:cNvSpPr/>
            <p:nvPr/>
          </p:nvSpPr>
          <p:spPr>
            <a:xfrm>
              <a:off x="46990" y="38100"/>
              <a:ext cx="909320" cy="935990"/>
            </a:xfrm>
            <a:custGeom>
              <a:avLst/>
              <a:gdLst/>
              <a:ahLst/>
              <a:cxnLst/>
              <a:rect l="l" t="t" r="r" b="b"/>
              <a:pathLst>
                <a:path w="909320" h="935990">
                  <a:moveTo>
                    <a:pt x="909320" y="330200"/>
                  </a:moveTo>
                  <a:cubicBezTo>
                    <a:pt x="909320" y="623570"/>
                    <a:pt x="876300" y="698500"/>
                    <a:pt x="831850" y="754380"/>
                  </a:cubicBezTo>
                  <a:cubicBezTo>
                    <a:pt x="787400" y="811530"/>
                    <a:pt x="722630" y="862330"/>
                    <a:pt x="656590" y="891540"/>
                  </a:cubicBezTo>
                  <a:cubicBezTo>
                    <a:pt x="590550" y="920750"/>
                    <a:pt x="509270" y="935990"/>
                    <a:pt x="438150" y="930910"/>
                  </a:cubicBezTo>
                  <a:cubicBezTo>
                    <a:pt x="367030" y="925830"/>
                    <a:pt x="288290" y="901700"/>
                    <a:pt x="227330" y="864870"/>
                  </a:cubicBezTo>
                  <a:cubicBezTo>
                    <a:pt x="166370" y="828040"/>
                    <a:pt x="106680" y="769620"/>
                    <a:pt x="69850" y="708660"/>
                  </a:cubicBezTo>
                  <a:cubicBezTo>
                    <a:pt x="33020" y="647700"/>
                    <a:pt x="7620" y="567690"/>
                    <a:pt x="3810" y="496570"/>
                  </a:cubicBezTo>
                  <a:cubicBezTo>
                    <a:pt x="0" y="424180"/>
                    <a:pt x="15240" y="344170"/>
                    <a:pt x="44450" y="278130"/>
                  </a:cubicBezTo>
                  <a:cubicBezTo>
                    <a:pt x="73660" y="213360"/>
                    <a:pt x="124460" y="148590"/>
                    <a:pt x="180340" y="104140"/>
                  </a:cubicBezTo>
                  <a:cubicBezTo>
                    <a:pt x="237490" y="59690"/>
                    <a:pt x="312420" y="25400"/>
                    <a:pt x="383540" y="12700"/>
                  </a:cubicBezTo>
                  <a:cubicBezTo>
                    <a:pt x="454660" y="0"/>
                    <a:pt x="535940" y="3810"/>
                    <a:pt x="604520" y="25400"/>
                  </a:cubicBezTo>
                  <a:cubicBezTo>
                    <a:pt x="673100" y="46990"/>
                    <a:pt x="795020" y="140970"/>
                    <a:pt x="795020" y="140970"/>
                  </a:cubicBezTo>
                </a:path>
              </a:pathLst>
            </a:custGeom>
            <a:solidFill>
              <a:srgbClr val="14283C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81" name="Group 181"/>
          <p:cNvGrpSpPr/>
          <p:nvPr/>
        </p:nvGrpSpPr>
        <p:grpSpPr>
          <a:xfrm>
            <a:off x="7025605" y="3418537"/>
            <a:ext cx="1078665" cy="1078665"/>
            <a:chOff x="0" y="0"/>
            <a:chExt cx="1019810" cy="1019810"/>
          </a:xfrm>
        </p:grpSpPr>
        <p:sp>
          <p:nvSpPr>
            <p:cNvPr id="182" name="Freeform 182"/>
            <p:cNvSpPr/>
            <p:nvPr/>
          </p:nvSpPr>
          <p:spPr>
            <a:xfrm>
              <a:off x="46990" y="38100"/>
              <a:ext cx="909320" cy="934720"/>
            </a:xfrm>
            <a:custGeom>
              <a:avLst/>
              <a:gdLst/>
              <a:ahLst/>
              <a:cxnLst/>
              <a:rect l="l" t="t" r="r" b="b"/>
              <a:pathLst>
                <a:path w="909320" h="934720">
                  <a:moveTo>
                    <a:pt x="909320" y="330200"/>
                  </a:moveTo>
                  <a:cubicBezTo>
                    <a:pt x="909320" y="622300"/>
                    <a:pt x="876300" y="697230"/>
                    <a:pt x="831850" y="754380"/>
                  </a:cubicBezTo>
                  <a:cubicBezTo>
                    <a:pt x="787400" y="811530"/>
                    <a:pt x="722630" y="862330"/>
                    <a:pt x="656590" y="891540"/>
                  </a:cubicBezTo>
                  <a:cubicBezTo>
                    <a:pt x="590550" y="920750"/>
                    <a:pt x="509270" y="934720"/>
                    <a:pt x="438150" y="930910"/>
                  </a:cubicBezTo>
                  <a:cubicBezTo>
                    <a:pt x="365760" y="927100"/>
                    <a:pt x="287020" y="901700"/>
                    <a:pt x="226060" y="864870"/>
                  </a:cubicBezTo>
                  <a:cubicBezTo>
                    <a:pt x="165100" y="828040"/>
                    <a:pt x="106680" y="768350"/>
                    <a:pt x="69850" y="707390"/>
                  </a:cubicBezTo>
                  <a:cubicBezTo>
                    <a:pt x="33020" y="646430"/>
                    <a:pt x="7620" y="567690"/>
                    <a:pt x="3810" y="496570"/>
                  </a:cubicBezTo>
                  <a:cubicBezTo>
                    <a:pt x="0" y="425450"/>
                    <a:pt x="15240" y="344170"/>
                    <a:pt x="44450" y="278130"/>
                  </a:cubicBezTo>
                  <a:cubicBezTo>
                    <a:pt x="73660" y="212090"/>
                    <a:pt x="124460" y="147320"/>
                    <a:pt x="180340" y="102870"/>
                  </a:cubicBezTo>
                  <a:cubicBezTo>
                    <a:pt x="237490" y="58420"/>
                    <a:pt x="312420" y="25400"/>
                    <a:pt x="383540" y="12700"/>
                  </a:cubicBezTo>
                  <a:cubicBezTo>
                    <a:pt x="454660" y="0"/>
                    <a:pt x="535940" y="3810"/>
                    <a:pt x="604520" y="25400"/>
                  </a:cubicBezTo>
                  <a:cubicBezTo>
                    <a:pt x="673100" y="46990"/>
                    <a:pt x="793750" y="140970"/>
                    <a:pt x="793750" y="140970"/>
                  </a:cubicBezTo>
                </a:path>
              </a:pathLst>
            </a:custGeom>
            <a:solidFill>
              <a:srgbClr val="14283C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83" name="Group 183"/>
          <p:cNvGrpSpPr/>
          <p:nvPr/>
        </p:nvGrpSpPr>
        <p:grpSpPr>
          <a:xfrm>
            <a:off x="7197547" y="3618687"/>
            <a:ext cx="1078665" cy="1078665"/>
            <a:chOff x="0" y="0"/>
            <a:chExt cx="1019810" cy="1019810"/>
          </a:xfrm>
        </p:grpSpPr>
        <p:sp>
          <p:nvSpPr>
            <p:cNvPr id="184" name="Freeform 184"/>
            <p:cNvSpPr/>
            <p:nvPr/>
          </p:nvSpPr>
          <p:spPr>
            <a:xfrm>
              <a:off x="46990" y="38100"/>
              <a:ext cx="909320" cy="934720"/>
            </a:xfrm>
            <a:custGeom>
              <a:avLst/>
              <a:gdLst/>
              <a:ahLst/>
              <a:cxnLst/>
              <a:rect l="l" t="t" r="r" b="b"/>
              <a:pathLst>
                <a:path w="909320" h="934720">
                  <a:moveTo>
                    <a:pt x="909320" y="330200"/>
                  </a:moveTo>
                  <a:cubicBezTo>
                    <a:pt x="909320" y="623570"/>
                    <a:pt x="876300" y="698500"/>
                    <a:pt x="831850" y="754380"/>
                  </a:cubicBezTo>
                  <a:cubicBezTo>
                    <a:pt x="787400" y="811530"/>
                    <a:pt x="722630" y="862330"/>
                    <a:pt x="656590" y="891540"/>
                  </a:cubicBezTo>
                  <a:cubicBezTo>
                    <a:pt x="590550" y="920750"/>
                    <a:pt x="509270" y="934720"/>
                    <a:pt x="438150" y="930910"/>
                  </a:cubicBezTo>
                  <a:cubicBezTo>
                    <a:pt x="365760" y="927100"/>
                    <a:pt x="287020" y="901700"/>
                    <a:pt x="226060" y="864870"/>
                  </a:cubicBezTo>
                  <a:cubicBezTo>
                    <a:pt x="165100" y="828040"/>
                    <a:pt x="106680" y="769620"/>
                    <a:pt x="69850" y="708660"/>
                  </a:cubicBezTo>
                  <a:cubicBezTo>
                    <a:pt x="33020" y="647700"/>
                    <a:pt x="7620" y="568960"/>
                    <a:pt x="3810" y="496570"/>
                  </a:cubicBezTo>
                  <a:cubicBezTo>
                    <a:pt x="0" y="425450"/>
                    <a:pt x="13970" y="344170"/>
                    <a:pt x="43180" y="278130"/>
                  </a:cubicBezTo>
                  <a:cubicBezTo>
                    <a:pt x="72390" y="213360"/>
                    <a:pt x="124460" y="148590"/>
                    <a:pt x="180340" y="104140"/>
                  </a:cubicBezTo>
                  <a:cubicBezTo>
                    <a:pt x="237490" y="59690"/>
                    <a:pt x="311150" y="25400"/>
                    <a:pt x="382270" y="12700"/>
                  </a:cubicBezTo>
                  <a:cubicBezTo>
                    <a:pt x="453390" y="0"/>
                    <a:pt x="535940" y="3810"/>
                    <a:pt x="604520" y="25400"/>
                  </a:cubicBezTo>
                  <a:cubicBezTo>
                    <a:pt x="673100" y="46990"/>
                    <a:pt x="793750" y="140970"/>
                    <a:pt x="793750" y="140970"/>
                  </a:cubicBezTo>
                </a:path>
              </a:pathLst>
            </a:custGeom>
            <a:solidFill>
              <a:srgbClr val="14283C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85" name="Group 185"/>
          <p:cNvGrpSpPr/>
          <p:nvPr/>
        </p:nvGrpSpPr>
        <p:grpSpPr>
          <a:xfrm>
            <a:off x="5271264" y="5121833"/>
            <a:ext cx="1593146" cy="3789430"/>
            <a:chOff x="0" y="0"/>
            <a:chExt cx="1506220" cy="3582670"/>
          </a:xfrm>
        </p:grpSpPr>
        <p:sp>
          <p:nvSpPr>
            <p:cNvPr id="186" name="Freeform 186"/>
            <p:cNvSpPr/>
            <p:nvPr/>
          </p:nvSpPr>
          <p:spPr>
            <a:xfrm>
              <a:off x="46990" y="50800"/>
              <a:ext cx="1422400" cy="3484880"/>
            </a:xfrm>
            <a:custGeom>
              <a:avLst/>
              <a:gdLst/>
              <a:ahLst/>
              <a:cxnLst/>
              <a:rect l="l" t="t" r="r" b="b"/>
              <a:pathLst>
                <a:path w="1422400" h="3484880">
                  <a:moveTo>
                    <a:pt x="1388110" y="417830"/>
                  </a:moveTo>
                  <a:cubicBezTo>
                    <a:pt x="1413510" y="680720"/>
                    <a:pt x="1410970" y="934720"/>
                    <a:pt x="1408430" y="1112520"/>
                  </a:cubicBezTo>
                  <a:cubicBezTo>
                    <a:pt x="1405890" y="1276350"/>
                    <a:pt x="1422400" y="1426210"/>
                    <a:pt x="1391920" y="1583690"/>
                  </a:cubicBezTo>
                  <a:cubicBezTo>
                    <a:pt x="1360170" y="1752600"/>
                    <a:pt x="1278890" y="1927860"/>
                    <a:pt x="1211580" y="2094230"/>
                  </a:cubicBezTo>
                  <a:cubicBezTo>
                    <a:pt x="1144270" y="2259330"/>
                    <a:pt x="1021080" y="2410460"/>
                    <a:pt x="990600" y="2579370"/>
                  </a:cubicBezTo>
                  <a:cubicBezTo>
                    <a:pt x="960120" y="2748280"/>
                    <a:pt x="1054100" y="2987040"/>
                    <a:pt x="1031240" y="3107690"/>
                  </a:cubicBezTo>
                  <a:cubicBezTo>
                    <a:pt x="1018540" y="3176270"/>
                    <a:pt x="989330" y="3214370"/>
                    <a:pt x="956310" y="3260090"/>
                  </a:cubicBezTo>
                  <a:cubicBezTo>
                    <a:pt x="924560" y="3305810"/>
                    <a:pt x="882650" y="3347720"/>
                    <a:pt x="836930" y="3380740"/>
                  </a:cubicBezTo>
                  <a:cubicBezTo>
                    <a:pt x="792480" y="3413760"/>
                    <a:pt x="739140" y="3440430"/>
                    <a:pt x="685800" y="3456940"/>
                  </a:cubicBezTo>
                  <a:cubicBezTo>
                    <a:pt x="632460" y="3473450"/>
                    <a:pt x="572770" y="3482340"/>
                    <a:pt x="516890" y="3481070"/>
                  </a:cubicBezTo>
                  <a:cubicBezTo>
                    <a:pt x="461010" y="3479800"/>
                    <a:pt x="402590" y="3468370"/>
                    <a:pt x="350520" y="3449320"/>
                  </a:cubicBezTo>
                  <a:cubicBezTo>
                    <a:pt x="298450" y="3430270"/>
                    <a:pt x="245110" y="3401060"/>
                    <a:pt x="201930" y="3366770"/>
                  </a:cubicBezTo>
                  <a:cubicBezTo>
                    <a:pt x="157480" y="3331210"/>
                    <a:pt x="118110" y="3286760"/>
                    <a:pt x="87630" y="3239770"/>
                  </a:cubicBezTo>
                  <a:cubicBezTo>
                    <a:pt x="57150" y="3192780"/>
                    <a:pt x="34290" y="3139440"/>
                    <a:pt x="20320" y="3084830"/>
                  </a:cubicBezTo>
                  <a:cubicBezTo>
                    <a:pt x="6350" y="3030220"/>
                    <a:pt x="1270" y="2970530"/>
                    <a:pt x="5080" y="2914650"/>
                  </a:cubicBezTo>
                  <a:cubicBezTo>
                    <a:pt x="8890" y="2858770"/>
                    <a:pt x="24130" y="2801620"/>
                    <a:pt x="45720" y="2750820"/>
                  </a:cubicBezTo>
                  <a:cubicBezTo>
                    <a:pt x="67310" y="2700020"/>
                    <a:pt x="100330" y="2649220"/>
                    <a:pt x="137160" y="2607310"/>
                  </a:cubicBezTo>
                  <a:cubicBezTo>
                    <a:pt x="173990" y="2565400"/>
                    <a:pt x="220980" y="2527300"/>
                    <a:pt x="269240" y="2499360"/>
                  </a:cubicBezTo>
                  <a:cubicBezTo>
                    <a:pt x="317500" y="2471420"/>
                    <a:pt x="373380" y="2451100"/>
                    <a:pt x="427990" y="2440940"/>
                  </a:cubicBezTo>
                  <a:cubicBezTo>
                    <a:pt x="482600" y="2430780"/>
                    <a:pt x="542290" y="2428240"/>
                    <a:pt x="598170" y="2435860"/>
                  </a:cubicBezTo>
                  <a:cubicBezTo>
                    <a:pt x="654050" y="2443480"/>
                    <a:pt x="711200" y="2459990"/>
                    <a:pt x="760730" y="2484120"/>
                  </a:cubicBezTo>
                  <a:cubicBezTo>
                    <a:pt x="811530" y="2508250"/>
                    <a:pt x="859790" y="2543810"/>
                    <a:pt x="899160" y="2583180"/>
                  </a:cubicBezTo>
                  <a:cubicBezTo>
                    <a:pt x="938530" y="2622550"/>
                    <a:pt x="972820" y="2670810"/>
                    <a:pt x="998220" y="2720340"/>
                  </a:cubicBezTo>
                  <a:cubicBezTo>
                    <a:pt x="1023620" y="2769870"/>
                    <a:pt x="1041400" y="2827020"/>
                    <a:pt x="1049020" y="2882900"/>
                  </a:cubicBezTo>
                  <a:cubicBezTo>
                    <a:pt x="1056640" y="2938780"/>
                    <a:pt x="1055370" y="2998470"/>
                    <a:pt x="1045210" y="3053080"/>
                  </a:cubicBezTo>
                  <a:cubicBezTo>
                    <a:pt x="1035050" y="3107690"/>
                    <a:pt x="1014730" y="3164840"/>
                    <a:pt x="986790" y="3213100"/>
                  </a:cubicBezTo>
                  <a:cubicBezTo>
                    <a:pt x="960120" y="3261360"/>
                    <a:pt x="923290" y="3308350"/>
                    <a:pt x="881380" y="3345180"/>
                  </a:cubicBezTo>
                  <a:cubicBezTo>
                    <a:pt x="839470" y="3383280"/>
                    <a:pt x="788670" y="3415030"/>
                    <a:pt x="737870" y="3437890"/>
                  </a:cubicBezTo>
                  <a:cubicBezTo>
                    <a:pt x="687070" y="3460750"/>
                    <a:pt x="629920" y="3474720"/>
                    <a:pt x="574040" y="3479800"/>
                  </a:cubicBezTo>
                  <a:cubicBezTo>
                    <a:pt x="518160" y="3484880"/>
                    <a:pt x="458470" y="3479800"/>
                    <a:pt x="403860" y="3465830"/>
                  </a:cubicBezTo>
                  <a:cubicBezTo>
                    <a:pt x="349250" y="3451860"/>
                    <a:pt x="294640" y="3429000"/>
                    <a:pt x="247650" y="3399790"/>
                  </a:cubicBezTo>
                  <a:cubicBezTo>
                    <a:pt x="200660" y="3369310"/>
                    <a:pt x="156210" y="3329940"/>
                    <a:pt x="120650" y="3286760"/>
                  </a:cubicBezTo>
                  <a:cubicBezTo>
                    <a:pt x="85090" y="3243580"/>
                    <a:pt x="55880" y="3190240"/>
                    <a:pt x="36830" y="3138170"/>
                  </a:cubicBezTo>
                  <a:cubicBezTo>
                    <a:pt x="17780" y="3086100"/>
                    <a:pt x="6350" y="3039110"/>
                    <a:pt x="3810" y="2971800"/>
                  </a:cubicBezTo>
                  <a:cubicBezTo>
                    <a:pt x="0" y="2871470"/>
                    <a:pt x="13970" y="2721610"/>
                    <a:pt x="48260" y="2590800"/>
                  </a:cubicBezTo>
                  <a:cubicBezTo>
                    <a:pt x="87630" y="2440940"/>
                    <a:pt x="233680" y="2123440"/>
                    <a:pt x="245110" y="2127250"/>
                  </a:cubicBezTo>
                  <a:cubicBezTo>
                    <a:pt x="256540" y="2131060"/>
                    <a:pt x="132080" y="2613660"/>
                    <a:pt x="115570" y="2611120"/>
                  </a:cubicBezTo>
                  <a:cubicBezTo>
                    <a:pt x="99060" y="2608580"/>
                    <a:pt x="105410" y="2232660"/>
                    <a:pt x="152400" y="2063750"/>
                  </a:cubicBezTo>
                  <a:cubicBezTo>
                    <a:pt x="196850" y="1901190"/>
                    <a:pt x="344170" y="1771650"/>
                    <a:pt x="383540" y="1612900"/>
                  </a:cubicBezTo>
                  <a:cubicBezTo>
                    <a:pt x="422910" y="1456690"/>
                    <a:pt x="378460" y="1281430"/>
                    <a:pt x="392430" y="1120140"/>
                  </a:cubicBezTo>
                  <a:cubicBezTo>
                    <a:pt x="406400" y="963930"/>
                    <a:pt x="458470" y="792480"/>
                    <a:pt x="466090" y="661670"/>
                  </a:cubicBezTo>
                  <a:cubicBezTo>
                    <a:pt x="471170" y="565150"/>
                    <a:pt x="448310" y="473710"/>
                    <a:pt x="454660" y="407670"/>
                  </a:cubicBezTo>
                  <a:cubicBezTo>
                    <a:pt x="459740" y="363220"/>
                    <a:pt x="468630" y="332740"/>
                    <a:pt x="482600" y="298450"/>
                  </a:cubicBezTo>
                  <a:cubicBezTo>
                    <a:pt x="496570" y="262890"/>
                    <a:pt x="515620" y="228600"/>
                    <a:pt x="537210" y="198120"/>
                  </a:cubicBezTo>
                  <a:cubicBezTo>
                    <a:pt x="558800" y="167640"/>
                    <a:pt x="584200" y="138430"/>
                    <a:pt x="612140" y="114300"/>
                  </a:cubicBezTo>
                  <a:cubicBezTo>
                    <a:pt x="640080" y="90170"/>
                    <a:pt x="673100" y="67310"/>
                    <a:pt x="706120" y="50800"/>
                  </a:cubicBezTo>
                  <a:cubicBezTo>
                    <a:pt x="739140" y="33020"/>
                    <a:pt x="775970" y="20320"/>
                    <a:pt x="812800" y="11430"/>
                  </a:cubicBezTo>
                  <a:cubicBezTo>
                    <a:pt x="849630" y="2540"/>
                    <a:pt x="887730" y="0"/>
                    <a:pt x="925830" y="0"/>
                  </a:cubicBezTo>
                  <a:cubicBezTo>
                    <a:pt x="962660" y="0"/>
                    <a:pt x="1002030" y="5080"/>
                    <a:pt x="1037590" y="13970"/>
                  </a:cubicBezTo>
                  <a:cubicBezTo>
                    <a:pt x="1074420" y="22860"/>
                    <a:pt x="1109980" y="38100"/>
                    <a:pt x="1143000" y="55880"/>
                  </a:cubicBezTo>
                  <a:cubicBezTo>
                    <a:pt x="1176020" y="73660"/>
                    <a:pt x="1207770" y="95250"/>
                    <a:pt x="1235710" y="120650"/>
                  </a:cubicBezTo>
                  <a:cubicBezTo>
                    <a:pt x="1263650" y="146050"/>
                    <a:pt x="1287780" y="175260"/>
                    <a:pt x="1309370" y="207010"/>
                  </a:cubicBezTo>
                  <a:cubicBezTo>
                    <a:pt x="1329690" y="237490"/>
                    <a:pt x="1348740" y="271780"/>
                    <a:pt x="1361440" y="307340"/>
                  </a:cubicBezTo>
                  <a:cubicBezTo>
                    <a:pt x="1374140" y="342900"/>
                    <a:pt x="1388110" y="417830"/>
                    <a:pt x="1388110" y="417830"/>
                  </a:cubicBezTo>
                </a:path>
              </a:pathLst>
            </a:custGeom>
            <a:solidFill>
              <a:srgbClr val="14283C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87" name="Group 187"/>
          <p:cNvGrpSpPr/>
          <p:nvPr/>
        </p:nvGrpSpPr>
        <p:grpSpPr>
          <a:xfrm>
            <a:off x="6932918" y="6768710"/>
            <a:ext cx="1282845" cy="1899417"/>
            <a:chOff x="0" y="0"/>
            <a:chExt cx="1212850" cy="1795780"/>
          </a:xfrm>
        </p:grpSpPr>
        <p:sp>
          <p:nvSpPr>
            <p:cNvPr id="188" name="Freeform 188"/>
            <p:cNvSpPr/>
            <p:nvPr/>
          </p:nvSpPr>
          <p:spPr>
            <a:xfrm>
              <a:off x="44450" y="49530"/>
              <a:ext cx="1121410" cy="1697990"/>
            </a:xfrm>
            <a:custGeom>
              <a:avLst/>
              <a:gdLst/>
              <a:ahLst/>
              <a:cxnLst/>
              <a:rect l="l" t="t" r="r" b="b"/>
              <a:pathLst>
                <a:path w="1121410" h="1697990">
                  <a:moveTo>
                    <a:pt x="1117600" y="519430"/>
                  </a:moveTo>
                  <a:cubicBezTo>
                    <a:pt x="1080770" y="819150"/>
                    <a:pt x="998220" y="1262380"/>
                    <a:pt x="937260" y="1405890"/>
                  </a:cubicBezTo>
                  <a:cubicBezTo>
                    <a:pt x="909320" y="1471930"/>
                    <a:pt x="886460" y="1499870"/>
                    <a:pt x="850900" y="1537970"/>
                  </a:cubicBezTo>
                  <a:cubicBezTo>
                    <a:pt x="815340" y="1576070"/>
                    <a:pt x="772160" y="1609090"/>
                    <a:pt x="726440" y="1634490"/>
                  </a:cubicBezTo>
                  <a:cubicBezTo>
                    <a:pt x="680720" y="1659890"/>
                    <a:pt x="628650" y="1678940"/>
                    <a:pt x="577850" y="1687830"/>
                  </a:cubicBezTo>
                  <a:cubicBezTo>
                    <a:pt x="527050" y="1696720"/>
                    <a:pt x="471170" y="1697990"/>
                    <a:pt x="420370" y="1690370"/>
                  </a:cubicBezTo>
                  <a:cubicBezTo>
                    <a:pt x="369570" y="1682750"/>
                    <a:pt x="316230" y="1666240"/>
                    <a:pt x="270510" y="1642110"/>
                  </a:cubicBezTo>
                  <a:cubicBezTo>
                    <a:pt x="224790" y="1617980"/>
                    <a:pt x="180340" y="1584960"/>
                    <a:pt x="143510" y="1548130"/>
                  </a:cubicBezTo>
                  <a:cubicBezTo>
                    <a:pt x="106680" y="1511300"/>
                    <a:pt x="74930" y="1465580"/>
                    <a:pt x="52070" y="1418590"/>
                  </a:cubicBezTo>
                  <a:cubicBezTo>
                    <a:pt x="29210" y="1371600"/>
                    <a:pt x="13970" y="1318260"/>
                    <a:pt x="7620" y="1267460"/>
                  </a:cubicBezTo>
                  <a:cubicBezTo>
                    <a:pt x="1270" y="1215390"/>
                    <a:pt x="3810" y="1160780"/>
                    <a:pt x="13970" y="1109980"/>
                  </a:cubicBezTo>
                  <a:cubicBezTo>
                    <a:pt x="24130" y="1059180"/>
                    <a:pt x="43180" y="1007110"/>
                    <a:pt x="69850" y="962660"/>
                  </a:cubicBezTo>
                  <a:cubicBezTo>
                    <a:pt x="96520" y="918210"/>
                    <a:pt x="132080" y="875030"/>
                    <a:pt x="171450" y="840740"/>
                  </a:cubicBezTo>
                  <a:cubicBezTo>
                    <a:pt x="210820" y="806450"/>
                    <a:pt x="256540" y="777240"/>
                    <a:pt x="304800" y="756920"/>
                  </a:cubicBezTo>
                  <a:cubicBezTo>
                    <a:pt x="353060" y="736600"/>
                    <a:pt x="406400" y="725170"/>
                    <a:pt x="458470" y="721360"/>
                  </a:cubicBezTo>
                  <a:cubicBezTo>
                    <a:pt x="510540" y="717550"/>
                    <a:pt x="565150" y="722630"/>
                    <a:pt x="615950" y="735330"/>
                  </a:cubicBezTo>
                  <a:cubicBezTo>
                    <a:pt x="665480" y="748030"/>
                    <a:pt x="716280" y="772160"/>
                    <a:pt x="759460" y="800100"/>
                  </a:cubicBezTo>
                  <a:cubicBezTo>
                    <a:pt x="802640" y="829310"/>
                    <a:pt x="844550" y="866140"/>
                    <a:pt x="876300" y="906780"/>
                  </a:cubicBezTo>
                  <a:cubicBezTo>
                    <a:pt x="908050" y="947420"/>
                    <a:pt x="934720" y="995680"/>
                    <a:pt x="952500" y="1045210"/>
                  </a:cubicBezTo>
                  <a:cubicBezTo>
                    <a:pt x="969010" y="1093470"/>
                    <a:pt x="977900" y="1148080"/>
                    <a:pt x="979170" y="1200150"/>
                  </a:cubicBezTo>
                  <a:cubicBezTo>
                    <a:pt x="980440" y="1252220"/>
                    <a:pt x="971550" y="1306830"/>
                    <a:pt x="956310" y="1356360"/>
                  </a:cubicBezTo>
                  <a:cubicBezTo>
                    <a:pt x="941070" y="1405890"/>
                    <a:pt x="915670" y="1455420"/>
                    <a:pt x="885190" y="1497330"/>
                  </a:cubicBezTo>
                  <a:cubicBezTo>
                    <a:pt x="854710" y="1539240"/>
                    <a:pt x="814070" y="1577340"/>
                    <a:pt x="772160" y="1606550"/>
                  </a:cubicBezTo>
                  <a:cubicBezTo>
                    <a:pt x="728980" y="1635760"/>
                    <a:pt x="679450" y="1659890"/>
                    <a:pt x="629920" y="1675130"/>
                  </a:cubicBezTo>
                  <a:cubicBezTo>
                    <a:pt x="580390" y="1690370"/>
                    <a:pt x="524510" y="1697990"/>
                    <a:pt x="472440" y="1695450"/>
                  </a:cubicBezTo>
                  <a:cubicBezTo>
                    <a:pt x="420370" y="1692910"/>
                    <a:pt x="367030" y="1682750"/>
                    <a:pt x="318770" y="1663700"/>
                  </a:cubicBezTo>
                  <a:cubicBezTo>
                    <a:pt x="270510" y="1644650"/>
                    <a:pt x="222250" y="1616710"/>
                    <a:pt x="181610" y="1583690"/>
                  </a:cubicBezTo>
                  <a:cubicBezTo>
                    <a:pt x="140970" y="1550670"/>
                    <a:pt x="104140" y="1510030"/>
                    <a:pt x="77470" y="1465580"/>
                  </a:cubicBezTo>
                  <a:cubicBezTo>
                    <a:pt x="49530" y="1421130"/>
                    <a:pt x="29210" y="1370330"/>
                    <a:pt x="17780" y="1319530"/>
                  </a:cubicBezTo>
                  <a:cubicBezTo>
                    <a:pt x="6350" y="1268730"/>
                    <a:pt x="0" y="1230630"/>
                    <a:pt x="6350" y="1162050"/>
                  </a:cubicBezTo>
                  <a:cubicBezTo>
                    <a:pt x="19050" y="1027430"/>
                    <a:pt x="132080" y="726440"/>
                    <a:pt x="166370" y="568960"/>
                  </a:cubicBezTo>
                  <a:cubicBezTo>
                    <a:pt x="189230" y="466090"/>
                    <a:pt x="189230" y="375920"/>
                    <a:pt x="210820" y="311150"/>
                  </a:cubicBezTo>
                  <a:cubicBezTo>
                    <a:pt x="224790" y="267970"/>
                    <a:pt x="241300" y="241300"/>
                    <a:pt x="261620" y="209550"/>
                  </a:cubicBezTo>
                  <a:cubicBezTo>
                    <a:pt x="281940" y="179070"/>
                    <a:pt x="307340" y="149860"/>
                    <a:pt x="335280" y="124460"/>
                  </a:cubicBezTo>
                  <a:cubicBezTo>
                    <a:pt x="363220" y="99060"/>
                    <a:pt x="393700" y="76200"/>
                    <a:pt x="426720" y="58420"/>
                  </a:cubicBezTo>
                  <a:cubicBezTo>
                    <a:pt x="459740" y="40640"/>
                    <a:pt x="495300" y="26670"/>
                    <a:pt x="532130" y="16510"/>
                  </a:cubicBezTo>
                  <a:cubicBezTo>
                    <a:pt x="567690" y="7620"/>
                    <a:pt x="607060" y="2540"/>
                    <a:pt x="643890" y="1270"/>
                  </a:cubicBezTo>
                  <a:cubicBezTo>
                    <a:pt x="681990" y="0"/>
                    <a:pt x="720090" y="3810"/>
                    <a:pt x="756920" y="12700"/>
                  </a:cubicBezTo>
                  <a:cubicBezTo>
                    <a:pt x="793750" y="21590"/>
                    <a:pt x="829310" y="35560"/>
                    <a:pt x="862330" y="52070"/>
                  </a:cubicBezTo>
                  <a:cubicBezTo>
                    <a:pt x="895350" y="68580"/>
                    <a:pt x="928370" y="90170"/>
                    <a:pt x="956310" y="114300"/>
                  </a:cubicBezTo>
                  <a:cubicBezTo>
                    <a:pt x="984250" y="138430"/>
                    <a:pt x="1010920" y="167640"/>
                    <a:pt x="1032510" y="198120"/>
                  </a:cubicBezTo>
                  <a:cubicBezTo>
                    <a:pt x="1054100" y="228600"/>
                    <a:pt x="1073150" y="262890"/>
                    <a:pt x="1087120" y="297180"/>
                  </a:cubicBezTo>
                  <a:cubicBezTo>
                    <a:pt x="1101090" y="331470"/>
                    <a:pt x="1111250" y="369570"/>
                    <a:pt x="1116330" y="406400"/>
                  </a:cubicBezTo>
                  <a:cubicBezTo>
                    <a:pt x="1121410" y="443230"/>
                    <a:pt x="1117600" y="519430"/>
                    <a:pt x="1117600" y="519430"/>
                  </a:cubicBezTo>
                </a:path>
              </a:pathLst>
            </a:custGeom>
            <a:solidFill>
              <a:srgbClr val="14283C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89" name="Group 189"/>
          <p:cNvGrpSpPr/>
          <p:nvPr/>
        </p:nvGrpSpPr>
        <p:grpSpPr>
          <a:xfrm>
            <a:off x="5531863" y="5190341"/>
            <a:ext cx="910753" cy="1159262"/>
            <a:chOff x="0" y="0"/>
            <a:chExt cx="861060" cy="1096010"/>
          </a:xfrm>
        </p:grpSpPr>
        <p:sp>
          <p:nvSpPr>
            <p:cNvPr id="190" name="Freeform 190"/>
            <p:cNvSpPr/>
            <p:nvPr/>
          </p:nvSpPr>
          <p:spPr>
            <a:xfrm>
              <a:off x="49530" y="46990"/>
              <a:ext cx="763270" cy="999490"/>
            </a:xfrm>
            <a:custGeom>
              <a:avLst/>
              <a:gdLst/>
              <a:ahLst/>
              <a:cxnLst/>
              <a:rect l="l" t="t" r="r" b="b"/>
              <a:pathLst>
                <a:path w="763270" h="999490">
                  <a:moveTo>
                    <a:pt x="302260" y="852170"/>
                  </a:moveTo>
                  <a:cubicBezTo>
                    <a:pt x="269240" y="758190"/>
                    <a:pt x="361950" y="845820"/>
                    <a:pt x="355600" y="859790"/>
                  </a:cubicBezTo>
                  <a:cubicBezTo>
                    <a:pt x="349250" y="873760"/>
                    <a:pt x="274320" y="864870"/>
                    <a:pt x="237490" y="853440"/>
                  </a:cubicBezTo>
                  <a:cubicBezTo>
                    <a:pt x="200660" y="842010"/>
                    <a:pt x="163830" y="819150"/>
                    <a:pt x="137160" y="792480"/>
                  </a:cubicBezTo>
                  <a:cubicBezTo>
                    <a:pt x="110490" y="765810"/>
                    <a:pt x="86360" y="728980"/>
                    <a:pt x="74930" y="692150"/>
                  </a:cubicBezTo>
                  <a:cubicBezTo>
                    <a:pt x="63500" y="656590"/>
                    <a:pt x="60960" y="612140"/>
                    <a:pt x="67310" y="575310"/>
                  </a:cubicBezTo>
                  <a:cubicBezTo>
                    <a:pt x="73660" y="537210"/>
                    <a:pt x="97790" y="494030"/>
                    <a:pt x="115570" y="467360"/>
                  </a:cubicBezTo>
                  <a:cubicBezTo>
                    <a:pt x="128270" y="448310"/>
                    <a:pt x="138430" y="438150"/>
                    <a:pt x="156210" y="425450"/>
                  </a:cubicBezTo>
                  <a:cubicBezTo>
                    <a:pt x="182880" y="407670"/>
                    <a:pt x="256540" y="367030"/>
                    <a:pt x="264160" y="377190"/>
                  </a:cubicBezTo>
                  <a:cubicBezTo>
                    <a:pt x="276860" y="393700"/>
                    <a:pt x="87630" y="654050"/>
                    <a:pt x="66040" y="645160"/>
                  </a:cubicBezTo>
                  <a:cubicBezTo>
                    <a:pt x="45720" y="636270"/>
                    <a:pt x="99060" y="431800"/>
                    <a:pt x="130810" y="342900"/>
                  </a:cubicBezTo>
                  <a:cubicBezTo>
                    <a:pt x="158750" y="265430"/>
                    <a:pt x="201930" y="189230"/>
                    <a:pt x="238760" y="135890"/>
                  </a:cubicBezTo>
                  <a:cubicBezTo>
                    <a:pt x="265430" y="97790"/>
                    <a:pt x="287020" y="67310"/>
                    <a:pt x="318770" y="45720"/>
                  </a:cubicBezTo>
                  <a:cubicBezTo>
                    <a:pt x="350520" y="24130"/>
                    <a:pt x="392430" y="7620"/>
                    <a:pt x="431800" y="3810"/>
                  </a:cubicBezTo>
                  <a:cubicBezTo>
                    <a:pt x="469900" y="0"/>
                    <a:pt x="519430" y="8890"/>
                    <a:pt x="551180" y="19050"/>
                  </a:cubicBezTo>
                  <a:cubicBezTo>
                    <a:pt x="574040" y="26670"/>
                    <a:pt x="586740" y="33020"/>
                    <a:pt x="605790" y="48260"/>
                  </a:cubicBezTo>
                  <a:cubicBezTo>
                    <a:pt x="631190" y="68580"/>
                    <a:pt x="668020" y="110490"/>
                    <a:pt x="684530" y="138430"/>
                  </a:cubicBezTo>
                  <a:cubicBezTo>
                    <a:pt x="695960" y="158750"/>
                    <a:pt x="702310" y="172720"/>
                    <a:pt x="706120" y="195580"/>
                  </a:cubicBezTo>
                  <a:cubicBezTo>
                    <a:pt x="712470" y="227330"/>
                    <a:pt x="711200" y="284480"/>
                    <a:pt x="704850" y="316230"/>
                  </a:cubicBezTo>
                  <a:cubicBezTo>
                    <a:pt x="701040" y="339090"/>
                    <a:pt x="698500" y="349250"/>
                    <a:pt x="683260" y="372110"/>
                  </a:cubicBezTo>
                  <a:cubicBezTo>
                    <a:pt x="647700" y="424180"/>
                    <a:pt x="528320" y="547370"/>
                    <a:pt x="448310" y="588010"/>
                  </a:cubicBezTo>
                  <a:cubicBezTo>
                    <a:pt x="386080" y="618490"/>
                    <a:pt x="309880" y="622300"/>
                    <a:pt x="259080" y="623570"/>
                  </a:cubicBezTo>
                  <a:cubicBezTo>
                    <a:pt x="226060" y="623570"/>
                    <a:pt x="203200" y="619760"/>
                    <a:pt x="176530" y="610870"/>
                  </a:cubicBezTo>
                  <a:cubicBezTo>
                    <a:pt x="151130" y="601980"/>
                    <a:pt x="124460" y="589280"/>
                    <a:pt x="102870" y="572770"/>
                  </a:cubicBezTo>
                  <a:cubicBezTo>
                    <a:pt x="81280" y="556260"/>
                    <a:pt x="60960" y="535940"/>
                    <a:pt x="45720" y="513080"/>
                  </a:cubicBezTo>
                  <a:cubicBezTo>
                    <a:pt x="30480" y="490220"/>
                    <a:pt x="17780" y="464820"/>
                    <a:pt x="10160" y="438150"/>
                  </a:cubicBezTo>
                  <a:cubicBezTo>
                    <a:pt x="2540" y="411480"/>
                    <a:pt x="0" y="382270"/>
                    <a:pt x="1270" y="355600"/>
                  </a:cubicBezTo>
                  <a:cubicBezTo>
                    <a:pt x="2540" y="328930"/>
                    <a:pt x="7620" y="300990"/>
                    <a:pt x="17780" y="275590"/>
                  </a:cubicBezTo>
                  <a:cubicBezTo>
                    <a:pt x="27940" y="250190"/>
                    <a:pt x="41910" y="224790"/>
                    <a:pt x="59690" y="204470"/>
                  </a:cubicBezTo>
                  <a:cubicBezTo>
                    <a:pt x="77470" y="182880"/>
                    <a:pt x="99060" y="163830"/>
                    <a:pt x="121920" y="149860"/>
                  </a:cubicBezTo>
                  <a:cubicBezTo>
                    <a:pt x="144780" y="135890"/>
                    <a:pt x="172720" y="124460"/>
                    <a:pt x="199390" y="118110"/>
                  </a:cubicBezTo>
                  <a:cubicBezTo>
                    <a:pt x="226060" y="111760"/>
                    <a:pt x="255270" y="110490"/>
                    <a:pt x="281940" y="113030"/>
                  </a:cubicBezTo>
                  <a:cubicBezTo>
                    <a:pt x="308610" y="115570"/>
                    <a:pt x="336550" y="123190"/>
                    <a:pt x="361950" y="134620"/>
                  </a:cubicBezTo>
                  <a:cubicBezTo>
                    <a:pt x="386080" y="146050"/>
                    <a:pt x="410210" y="161290"/>
                    <a:pt x="430530" y="180340"/>
                  </a:cubicBezTo>
                  <a:cubicBezTo>
                    <a:pt x="450850" y="199390"/>
                    <a:pt x="468630" y="222250"/>
                    <a:pt x="481330" y="246380"/>
                  </a:cubicBezTo>
                  <a:cubicBezTo>
                    <a:pt x="494030" y="270510"/>
                    <a:pt x="502920" y="297180"/>
                    <a:pt x="508000" y="323850"/>
                  </a:cubicBezTo>
                  <a:cubicBezTo>
                    <a:pt x="513080" y="350520"/>
                    <a:pt x="513080" y="379730"/>
                    <a:pt x="509270" y="406400"/>
                  </a:cubicBezTo>
                  <a:cubicBezTo>
                    <a:pt x="505460" y="433070"/>
                    <a:pt x="496570" y="461010"/>
                    <a:pt x="483870" y="485140"/>
                  </a:cubicBezTo>
                  <a:cubicBezTo>
                    <a:pt x="471170" y="509270"/>
                    <a:pt x="453390" y="532130"/>
                    <a:pt x="434340" y="551180"/>
                  </a:cubicBezTo>
                  <a:cubicBezTo>
                    <a:pt x="414020" y="570230"/>
                    <a:pt x="391160" y="588010"/>
                    <a:pt x="365760" y="599440"/>
                  </a:cubicBezTo>
                  <a:cubicBezTo>
                    <a:pt x="341630" y="610870"/>
                    <a:pt x="312420" y="619760"/>
                    <a:pt x="285750" y="622300"/>
                  </a:cubicBezTo>
                  <a:cubicBezTo>
                    <a:pt x="259080" y="624840"/>
                    <a:pt x="229870" y="624840"/>
                    <a:pt x="203200" y="618490"/>
                  </a:cubicBezTo>
                  <a:cubicBezTo>
                    <a:pt x="176530" y="612140"/>
                    <a:pt x="149860" y="601980"/>
                    <a:pt x="127000" y="588010"/>
                  </a:cubicBezTo>
                  <a:cubicBezTo>
                    <a:pt x="104140" y="574040"/>
                    <a:pt x="81280" y="554990"/>
                    <a:pt x="63500" y="534670"/>
                  </a:cubicBezTo>
                  <a:cubicBezTo>
                    <a:pt x="45720" y="514350"/>
                    <a:pt x="29210" y="490220"/>
                    <a:pt x="19050" y="464820"/>
                  </a:cubicBezTo>
                  <a:cubicBezTo>
                    <a:pt x="8890" y="439420"/>
                    <a:pt x="2540" y="411480"/>
                    <a:pt x="1270" y="383540"/>
                  </a:cubicBezTo>
                  <a:cubicBezTo>
                    <a:pt x="0" y="356870"/>
                    <a:pt x="1270" y="327660"/>
                    <a:pt x="8890" y="300990"/>
                  </a:cubicBezTo>
                  <a:cubicBezTo>
                    <a:pt x="16510" y="274320"/>
                    <a:pt x="27940" y="248920"/>
                    <a:pt x="43180" y="226060"/>
                  </a:cubicBezTo>
                  <a:cubicBezTo>
                    <a:pt x="58420" y="203200"/>
                    <a:pt x="78740" y="181610"/>
                    <a:pt x="100330" y="165100"/>
                  </a:cubicBezTo>
                  <a:cubicBezTo>
                    <a:pt x="121920" y="148590"/>
                    <a:pt x="147320" y="134620"/>
                    <a:pt x="172720" y="125730"/>
                  </a:cubicBezTo>
                  <a:cubicBezTo>
                    <a:pt x="198120" y="116840"/>
                    <a:pt x="248920" y="105410"/>
                    <a:pt x="254000" y="111760"/>
                  </a:cubicBezTo>
                  <a:cubicBezTo>
                    <a:pt x="256540" y="115570"/>
                    <a:pt x="237490" y="135890"/>
                    <a:pt x="238760" y="135890"/>
                  </a:cubicBezTo>
                  <a:cubicBezTo>
                    <a:pt x="240030" y="137160"/>
                    <a:pt x="293370" y="66040"/>
                    <a:pt x="318770" y="45720"/>
                  </a:cubicBezTo>
                  <a:cubicBezTo>
                    <a:pt x="337820" y="31750"/>
                    <a:pt x="350520" y="24130"/>
                    <a:pt x="373380" y="17780"/>
                  </a:cubicBezTo>
                  <a:cubicBezTo>
                    <a:pt x="405130" y="7620"/>
                    <a:pt x="459740" y="1270"/>
                    <a:pt x="492760" y="3810"/>
                  </a:cubicBezTo>
                  <a:cubicBezTo>
                    <a:pt x="515620" y="5080"/>
                    <a:pt x="532130" y="11430"/>
                    <a:pt x="551180" y="19050"/>
                  </a:cubicBezTo>
                  <a:cubicBezTo>
                    <a:pt x="570230" y="26670"/>
                    <a:pt x="586740" y="33020"/>
                    <a:pt x="605790" y="48260"/>
                  </a:cubicBezTo>
                  <a:cubicBezTo>
                    <a:pt x="631190" y="68580"/>
                    <a:pt x="666750" y="104140"/>
                    <a:pt x="684530" y="138430"/>
                  </a:cubicBezTo>
                  <a:cubicBezTo>
                    <a:pt x="702310" y="172720"/>
                    <a:pt x="712470" y="215900"/>
                    <a:pt x="712470" y="255270"/>
                  </a:cubicBezTo>
                  <a:cubicBezTo>
                    <a:pt x="712470" y="294640"/>
                    <a:pt x="704850" y="322580"/>
                    <a:pt x="683260" y="372110"/>
                  </a:cubicBezTo>
                  <a:cubicBezTo>
                    <a:pt x="635000" y="482600"/>
                    <a:pt x="449580" y="812800"/>
                    <a:pt x="355600" y="859790"/>
                  </a:cubicBezTo>
                  <a:cubicBezTo>
                    <a:pt x="313690" y="881380"/>
                    <a:pt x="267970" y="861060"/>
                    <a:pt x="237490" y="853440"/>
                  </a:cubicBezTo>
                  <a:cubicBezTo>
                    <a:pt x="215900" y="848360"/>
                    <a:pt x="203200" y="842010"/>
                    <a:pt x="184150" y="829310"/>
                  </a:cubicBezTo>
                  <a:cubicBezTo>
                    <a:pt x="157480" y="811530"/>
                    <a:pt x="120650" y="779780"/>
                    <a:pt x="100330" y="746760"/>
                  </a:cubicBezTo>
                  <a:cubicBezTo>
                    <a:pt x="80010" y="715010"/>
                    <a:pt x="68580" y="666750"/>
                    <a:pt x="64770" y="635000"/>
                  </a:cubicBezTo>
                  <a:cubicBezTo>
                    <a:pt x="62230" y="612140"/>
                    <a:pt x="62230" y="598170"/>
                    <a:pt x="67310" y="575310"/>
                  </a:cubicBezTo>
                  <a:cubicBezTo>
                    <a:pt x="74930" y="543560"/>
                    <a:pt x="92710" y="497840"/>
                    <a:pt x="115570" y="467360"/>
                  </a:cubicBezTo>
                  <a:cubicBezTo>
                    <a:pt x="138430" y="436880"/>
                    <a:pt x="177800" y="410210"/>
                    <a:pt x="207010" y="394970"/>
                  </a:cubicBezTo>
                  <a:cubicBezTo>
                    <a:pt x="228600" y="383540"/>
                    <a:pt x="240030" y="378460"/>
                    <a:pt x="267970" y="374650"/>
                  </a:cubicBezTo>
                  <a:cubicBezTo>
                    <a:pt x="321310" y="367030"/>
                    <a:pt x="435610" y="350520"/>
                    <a:pt x="506730" y="379730"/>
                  </a:cubicBezTo>
                  <a:cubicBezTo>
                    <a:pt x="582930" y="411480"/>
                    <a:pt x="662940" y="506730"/>
                    <a:pt x="704850" y="571500"/>
                  </a:cubicBezTo>
                  <a:cubicBezTo>
                    <a:pt x="736600" y="621030"/>
                    <a:pt x="750570" y="684530"/>
                    <a:pt x="758190" y="723900"/>
                  </a:cubicBezTo>
                  <a:cubicBezTo>
                    <a:pt x="763270" y="746760"/>
                    <a:pt x="763270" y="759460"/>
                    <a:pt x="760730" y="781050"/>
                  </a:cubicBezTo>
                  <a:cubicBezTo>
                    <a:pt x="756920" y="811530"/>
                    <a:pt x="744220" y="858520"/>
                    <a:pt x="723900" y="889000"/>
                  </a:cubicBezTo>
                  <a:cubicBezTo>
                    <a:pt x="703580" y="920750"/>
                    <a:pt x="671830" y="949960"/>
                    <a:pt x="640080" y="967740"/>
                  </a:cubicBezTo>
                  <a:cubicBezTo>
                    <a:pt x="608330" y="985520"/>
                    <a:pt x="567690" y="996950"/>
                    <a:pt x="530860" y="998220"/>
                  </a:cubicBezTo>
                  <a:cubicBezTo>
                    <a:pt x="494030" y="999490"/>
                    <a:pt x="448310" y="986790"/>
                    <a:pt x="419100" y="975360"/>
                  </a:cubicBezTo>
                  <a:cubicBezTo>
                    <a:pt x="398780" y="966470"/>
                    <a:pt x="387350" y="958850"/>
                    <a:pt x="370840" y="943610"/>
                  </a:cubicBezTo>
                  <a:cubicBezTo>
                    <a:pt x="347980" y="922020"/>
                    <a:pt x="302260" y="852170"/>
                    <a:pt x="302260" y="852170"/>
                  </a:cubicBezTo>
                </a:path>
              </a:pathLst>
            </a:custGeom>
            <a:solidFill>
              <a:srgbClr val="14283C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91" name="Group 191"/>
          <p:cNvGrpSpPr/>
          <p:nvPr/>
        </p:nvGrpSpPr>
        <p:grpSpPr>
          <a:xfrm>
            <a:off x="5517087" y="3949138"/>
            <a:ext cx="654184" cy="957768"/>
            <a:chOff x="0" y="0"/>
            <a:chExt cx="618490" cy="905510"/>
          </a:xfrm>
        </p:grpSpPr>
        <p:sp>
          <p:nvSpPr>
            <p:cNvPr id="192" name="Freeform 192"/>
            <p:cNvSpPr/>
            <p:nvPr/>
          </p:nvSpPr>
          <p:spPr>
            <a:xfrm>
              <a:off x="45720" y="48260"/>
              <a:ext cx="524510" cy="808990"/>
            </a:xfrm>
            <a:custGeom>
              <a:avLst/>
              <a:gdLst/>
              <a:ahLst/>
              <a:cxnLst/>
              <a:rect l="l" t="t" r="r" b="b"/>
              <a:pathLst>
                <a:path w="524510" h="808990">
                  <a:moveTo>
                    <a:pt x="488950" y="363220"/>
                  </a:moveTo>
                  <a:cubicBezTo>
                    <a:pt x="445770" y="457200"/>
                    <a:pt x="476250" y="461010"/>
                    <a:pt x="486410" y="477520"/>
                  </a:cubicBezTo>
                  <a:cubicBezTo>
                    <a:pt x="497840" y="496570"/>
                    <a:pt x="500380" y="529590"/>
                    <a:pt x="500380" y="556260"/>
                  </a:cubicBezTo>
                  <a:cubicBezTo>
                    <a:pt x="500380" y="582930"/>
                    <a:pt x="496570" y="609600"/>
                    <a:pt x="488950" y="635000"/>
                  </a:cubicBezTo>
                  <a:cubicBezTo>
                    <a:pt x="481330" y="660400"/>
                    <a:pt x="468630" y="684530"/>
                    <a:pt x="453390" y="706120"/>
                  </a:cubicBezTo>
                  <a:cubicBezTo>
                    <a:pt x="438150" y="727710"/>
                    <a:pt x="417830" y="746760"/>
                    <a:pt x="396240" y="762000"/>
                  </a:cubicBezTo>
                  <a:cubicBezTo>
                    <a:pt x="374650" y="777240"/>
                    <a:pt x="350520" y="788670"/>
                    <a:pt x="325120" y="796290"/>
                  </a:cubicBezTo>
                  <a:cubicBezTo>
                    <a:pt x="299720" y="803910"/>
                    <a:pt x="273050" y="807720"/>
                    <a:pt x="246380" y="806450"/>
                  </a:cubicBezTo>
                  <a:cubicBezTo>
                    <a:pt x="219710" y="805180"/>
                    <a:pt x="191770" y="800100"/>
                    <a:pt x="167640" y="791210"/>
                  </a:cubicBezTo>
                  <a:cubicBezTo>
                    <a:pt x="143510" y="782320"/>
                    <a:pt x="119380" y="768350"/>
                    <a:pt x="99060" y="751840"/>
                  </a:cubicBezTo>
                  <a:cubicBezTo>
                    <a:pt x="78740" y="735330"/>
                    <a:pt x="59690" y="715010"/>
                    <a:pt x="45720" y="692150"/>
                  </a:cubicBezTo>
                  <a:cubicBezTo>
                    <a:pt x="31750" y="670560"/>
                    <a:pt x="21590" y="643890"/>
                    <a:pt x="15240" y="618490"/>
                  </a:cubicBezTo>
                  <a:cubicBezTo>
                    <a:pt x="8890" y="593090"/>
                    <a:pt x="6350" y="565150"/>
                    <a:pt x="8890" y="538480"/>
                  </a:cubicBezTo>
                  <a:cubicBezTo>
                    <a:pt x="11430" y="513080"/>
                    <a:pt x="19050" y="486410"/>
                    <a:pt x="29210" y="462280"/>
                  </a:cubicBezTo>
                  <a:cubicBezTo>
                    <a:pt x="39370" y="438150"/>
                    <a:pt x="54610" y="414020"/>
                    <a:pt x="72390" y="394970"/>
                  </a:cubicBezTo>
                  <a:cubicBezTo>
                    <a:pt x="90170" y="375920"/>
                    <a:pt x="111760" y="358140"/>
                    <a:pt x="134620" y="345440"/>
                  </a:cubicBezTo>
                  <a:cubicBezTo>
                    <a:pt x="157480" y="332740"/>
                    <a:pt x="184150" y="323850"/>
                    <a:pt x="209550" y="318770"/>
                  </a:cubicBezTo>
                  <a:cubicBezTo>
                    <a:pt x="234950" y="313690"/>
                    <a:pt x="262890" y="313690"/>
                    <a:pt x="289560" y="317500"/>
                  </a:cubicBezTo>
                  <a:cubicBezTo>
                    <a:pt x="314960" y="321310"/>
                    <a:pt x="342900" y="328930"/>
                    <a:pt x="365760" y="340360"/>
                  </a:cubicBezTo>
                  <a:cubicBezTo>
                    <a:pt x="389890" y="351790"/>
                    <a:pt x="412750" y="368300"/>
                    <a:pt x="430530" y="387350"/>
                  </a:cubicBezTo>
                  <a:cubicBezTo>
                    <a:pt x="449580" y="406400"/>
                    <a:pt x="464820" y="429260"/>
                    <a:pt x="476250" y="453390"/>
                  </a:cubicBezTo>
                  <a:cubicBezTo>
                    <a:pt x="487680" y="477520"/>
                    <a:pt x="495300" y="504190"/>
                    <a:pt x="499110" y="529590"/>
                  </a:cubicBezTo>
                  <a:cubicBezTo>
                    <a:pt x="502920" y="556260"/>
                    <a:pt x="501650" y="584200"/>
                    <a:pt x="496570" y="609600"/>
                  </a:cubicBezTo>
                  <a:cubicBezTo>
                    <a:pt x="491490" y="635000"/>
                    <a:pt x="481330" y="660400"/>
                    <a:pt x="468630" y="683260"/>
                  </a:cubicBezTo>
                  <a:cubicBezTo>
                    <a:pt x="455930" y="706120"/>
                    <a:pt x="438150" y="727710"/>
                    <a:pt x="417830" y="745490"/>
                  </a:cubicBezTo>
                  <a:cubicBezTo>
                    <a:pt x="398780" y="763270"/>
                    <a:pt x="374650" y="777240"/>
                    <a:pt x="350520" y="787400"/>
                  </a:cubicBezTo>
                  <a:cubicBezTo>
                    <a:pt x="326390" y="797560"/>
                    <a:pt x="299720" y="803910"/>
                    <a:pt x="273050" y="806450"/>
                  </a:cubicBezTo>
                  <a:cubicBezTo>
                    <a:pt x="246380" y="808990"/>
                    <a:pt x="218440" y="805180"/>
                    <a:pt x="193040" y="798830"/>
                  </a:cubicBezTo>
                  <a:cubicBezTo>
                    <a:pt x="167640" y="792480"/>
                    <a:pt x="142240" y="781050"/>
                    <a:pt x="120650" y="767080"/>
                  </a:cubicBezTo>
                  <a:cubicBezTo>
                    <a:pt x="99060" y="753110"/>
                    <a:pt x="77470" y="734060"/>
                    <a:pt x="60960" y="713740"/>
                  </a:cubicBezTo>
                  <a:cubicBezTo>
                    <a:pt x="44450" y="693420"/>
                    <a:pt x="31750" y="669290"/>
                    <a:pt x="22860" y="643890"/>
                  </a:cubicBezTo>
                  <a:cubicBezTo>
                    <a:pt x="12700" y="615950"/>
                    <a:pt x="7620" y="590550"/>
                    <a:pt x="5080" y="548640"/>
                  </a:cubicBezTo>
                  <a:cubicBezTo>
                    <a:pt x="0" y="468630"/>
                    <a:pt x="1270" y="279400"/>
                    <a:pt x="30480" y="194310"/>
                  </a:cubicBezTo>
                  <a:cubicBezTo>
                    <a:pt x="49530" y="139700"/>
                    <a:pt x="88900" y="100330"/>
                    <a:pt x="114300" y="72390"/>
                  </a:cubicBezTo>
                  <a:cubicBezTo>
                    <a:pt x="129540" y="55880"/>
                    <a:pt x="139700" y="46990"/>
                    <a:pt x="158750" y="36830"/>
                  </a:cubicBezTo>
                  <a:cubicBezTo>
                    <a:pt x="186690" y="22860"/>
                    <a:pt x="231140" y="5080"/>
                    <a:pt x="267970" y="2540"/>
                  </a:cubicBezTo>
                  <a:cubicBezTo>
                    <a:pt x="304800" y="0"/>
                    <a:pt x="351790" y="10160"/>
                    <a:pt x="381000" y="21590"/>
                  </a:cubicBezTo>
                  <a:cubicBezTo>
                    <a:pt x="401320" y="29210"/>
                    <a:pt x="414020" y="36830"/>
                    <a:pt x="430530" y="52070"/>
                  </a:cubicBezTo>
                  <a:cubicBezTo>
                    <a:pt x="453390" y="72390"/>
                    <a:pt x="487680" y="114300"/>
                    <a:pt x="501650" y="142240"/>
                  </a:cubicBezTo>
                  <a:cubicBezTo>
                    <a:pt x="511810" y="161290"/>
                    <a:pt x="514350" y="177800"/>
                    <a:pt x="518160" y="196850"/>
                  </a:cubicBezTo>
                  <a:cubicBezTo>
                    <a:pt x="521970" y="215900"/>
                    <a:pt x="524510" y="232410"/>
                    <a:pt x="521970" y="254000"/>
                  </a:cubicBezTo>
                  <a:cubicBezTo>
                    <a:pt x="518160" y="284480"/>
                    <a:pt x="488950" y="363220"/>
                    <a:pt x="488950" y="363220"/>
                  </a:cubicBezTo>
                </a:path>
              </a:pathLst>
            </a:custGeom>
            <a:solidFill>
              <a:srgbClr val="14283C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93" name="Group 193"/>
          <p:cNvGrpSpPr/>
          <p:nvPr/>
        </p:nvGrpSpPr>
        <p:grpSpPr>
          <a:xfrm>
            <a:off x="5513057" y="2877190"/>
            <a:ext cx="695826" cy="793886"/>
            <a:chOff x="0" y="0"/>
            <a:chExt cx="657860" cy="750570"/>
          </a:xfrm>
        </p:grpSpPr>
        <p:sp>
          <p:nvSpPr>
            <p:cNvPr id="194" name="Freeform 194"/>
            <p:cNvSpPr/>
            <p:nvPr/>
          </p:nvSpPr>
          <p:spPr>
            <a:xfrm>
              <a:off x="48260" y="49530"/>
              <a:ext cx="562610" cy="652780"/>
            </a:xfrm>
            <a:custGeom>
              <a:avLst/>
              <a:gdLst/>
              <a:ahLst/>
              <a:cxnLst/>
              <a:rect l="l" t="t" r="r" b="b"/>
              <a:pathLst>
                <a:path w="562610" h="652780">
                  <a:moveTo>
                    <a:pt x="138430" y="560070"/>
                  </a:moveTo>
                  <a:cubicBezTo>
                    <a:pt x="52070" y="435610"/>
                    <a:pt x="7620" y="307340"/>
                    <a:pt x="2540" y="248920"/>
                  </a:cubicBezTo>
                  <a:cubicBezTo>
                    <a:pt x="0" y="215900"/>
                    <a:pt x="6350" y="195580"/>
                    <a:pt x="13970" y="171450"/>
                  </a:cubicBezTo>
                  <a:cubicBezTo>
                    <a:pt x="21590" y="147320"/>
                    <a:pt x="33020" y="121920"/>
                    <a:pt x="48260" y="101600"/>
                  </a:cubicBezTo>
                  <a:cubicBezTo>
                    <a:pt x="63500" y="80010"/>
                    <a:pt x="82550" y="60960"/>
                    <a:pt x="104140" y="45720"/>
                  </a:cubicBezTo>
                  <a:cubicBezTo>
                    <a:pt x="124460" y="30480"/>
                    <a:pt x="149860" y="19050"/>
                    <a:pt x="173990" y="11430"/>
                  </a:cubicBezTo>
                  <a:cubicBezTo>
                    <a:pt x="198120" y="3810"/>
                    <a:pt x="226060" y="0"/>
                    <a:pt x="251460" y="1270"/>
                  </a:cubicBezTo>
                  <a:cubicBezTo>
                    <a:pt x="276860" y="2540"/>
                    <a:pt x="303530" y="7620"/>
                    <a:pt x="327660" y="16510"/>
                  </a:cubicBezTo>
                  <a:cubicBezTo>
                    <a:pt x="351790" y="25400"/>
                    <a:pt x="375920" y="38100"/>
                    <a:pt x="396240" y="54610"/>
                  </a:cubicBezTo>
                  <a:cubicBezTo>
                    <a:pt x="416560" y="71120"/>
                    <a:pt x="434340" y="91440"/>
                    <a:pt x="448310" y="113030"/>
                  </a:cubicBezTo>
                  <a:cubicBezTo>
                    <a:pt x="462280" y="134620"/>
                    <a:pt x="472440" y="160020"/>
                    <a:pt x="478790" y="185420"/>
                  </a:cubicBezTo>
                  <a:cubicBezTo>
                    <a:pt x="485140" y="210820"/>
                    <a:pt x="487680" y="237490"/>
                    <a:pt x="485140" y="262890"/>
                  </a:cubicBezTo>
                  <a:cubicBezTo>
                    <a:pt x="482600" y="288290"/>
                    <a:pt x="476250" y="314960"/>
                    <a:pt x="466090" y="339090"/>
                  </a:cubicBezTo>
                  <a:cubicBezTo>
                    <a:pt x="455930" y="361950"/>
                    <a:pt x="440690" y="384810"/>
                    <a:pt x="422910" y="403860"/>
                  </a:cubicBezTo>
                  <a:cubicBezTo>
                    <a:pt x="405130" y="422910"/>
                    <a:pt x="384810" y="440690"/>
                    <a:pt x="361950" y="453390"/>
                  </a:cubicBezTo>
                  <a:cubicBezTo>
                    <a:pt x="339090" y="466090"/>
                    <a:pt x="313690" y="474980"/>
                    <a:pt x="288290" y="480060"/>
                  </a:cubicBezTo>
                  <a:cubicBezTo>
                    <a:pt x="262890" y="485140"/>
                    <a:pt x="236220" y="485140"/>
                    <a:pt x="210820" y="481330"/>
                  </a:cubicBezTo>
                  <a:cubicBezTo>
                    <a:pt x="185420" y="477520"/>
                    <a:pt x="158750" y="469900"/>
                    <a:pt x="135890" y="458470"/>
                  </a:cubicBezTo>
                  <a:cubicBezTo>
                    <a:pt x="113030" y="447040"/>
                    <a:pt x="91440" y="430530"/>
                    <a:pt x="73660" y="412750"/>
                  </a:cubicBezTo>
                  <a:cubicBezTo>
                    <a:pt x="55880" y="394970"/>
                    <a:pt x="39370" y="372110"/>
                    <a:pt x="27940" y="349250"/>
                  </a:cubicBezTo>
                  <a:cubicBezTo>
                    <a:pt x="16510" y="326390"/>
                    <a:pt x="8890" y="299720"/>
                    <a:pt x="5080" y="274320"/>
                  </a:cubicBezTo>
                  <a:cubicBezTo>
                    <a:pt x="1270" y="248920"/>
                    <a:pt x="2540" y="222250"/>
                    <a:pt x="7620" y="196850"/>
                  </a:cubicBezTo>
                  <a:cubicBezTo>
                    <a:pt x="12700" y="171450"/>
                    <a:pt x="21590" y="146050"/>
                    <a:pt x="34290" y="123190"/>
                  </a:cubicBezTo>
                  <a:cubicBezTo>
                    <a:pt x="46990" y="100330"/>
                    <a:pt x="64770" y="80010"/>
                    <a:pt x="83820" y="62230"/>
                  </a:cubicBezTo>
                  <a:cubicBezTo>
                    <a:pt x="102870" y="45720"/>
                    <a:pt x="125730" y="30480"/>
                    <a:pt x="149860" y="20320"/>
                  </a:cubicBezTo>
                  <a:cubicBezTo>
                    <a:pt x="172720" y="10160"/>
                    <a:pt x="199390" y="5080"/>
                    <a:pt x="224790" y="2540"/>
                  </a:cubicBezTo>
                  <a:cubicBezTo>
                    <a:pt x="250190" y="0"/>
                    <a:pt x="278130" y="2540"/>
                    <a:pt x="303530" y="8890"/>
                  </a:cubicBezTo>
                  <a:cubicBezTo>
                    <a:pt x="328930" y="15240"/>
                    <a:pt x="353060" y="25400"/>
                    <a:pt x="374650" y="39370"/>
                  </a:cubicBezTo>
                  <a:cubicBezTo>
                    <a:pt x="396240" y="53340"/>
                    <a:pt x="416560" y="71120"/>
                    <a:pt x="433070" y="91440"/>
                  </a:cubicBezTo>
                  <a:cubicBezTo>
                    <a:pt x="449580" y="111760"/>
                    <a:pt x="462280" y="135890"/>
                    <a:pt x="471170" y="160020"/>
                  </a:cubicBezTo>
                  <a:cubicBezTo>
                    <a:pt x="480060" y="184150"/>
                    <a:pt x="488950" y="234950"/>
                    <a:pt x="485140" y="236220"/>
                  </a:cubicBezTo>
                  <a:cubicBezTo>
                    <a:pt x="481330" y="237490"/>
                    <a:pt x="459740" y="196850"/>
                    <a:pt x="459740" y="196850"/>
                  </a:cubicBezTo>
                  <a:cubicBezTo>
                    <a:pt x="459740" y="196850"/>
                    <a:pt x="525780" y="284480"/>
                    <a:pt x="542290" y="317500"/>
                  </a:cubicBezTo>
                  <a:cubicBezTo>
                    <a:pt x="552450" y="337820"/>
                    <a:pt x="556260" y="350520"/>
                    <a:pt x="558800" y="372110"/>
                  </a:cubicBezTo>
                  <a:cubicBezTo>
                    <a:pt x="562610" y="402590"/>
                    <a:pt x="562610" y="449580"/>
                    <a:pt x="551180" y="485140"/>
                  </a:cubicBezTo>
                  <a:cubicBezTo>
                    <a:pt x="539750" y="519430"/>
                    <a:pt x="513080" y="558800"/>
                    <a:pt x="492760" y="581660"/>
                  </a:cubicBezTo>
                  <a:cubicBezTo>
                    <a:pt x="477520" y="598170"/>
                    <a:pt x="466090" y="607060"/>
                    <a:pt x="447040" y="617220"/>
                  </a:cubicBezTo>
                  <a:cubicBezTo>
                    <a:pt x="419100" y="631190"/>
                    <a:pt x="375920" y="647700"/>
                    <a:pt x="339090" y="650240"/>
                  </a:cubicBezTo>
                  <a:cubicBezTo>
                    <a:pt x="302260" y="652780"/>
                    <a:pt x="260350" y="645160"/>
                    <a:pt x="227330" y="629920"/>
                  </a:cubicBezTo>
                  <a:cubicBezTo>
                    <a:pt x="194310" y="614680"/>
                    <a:pt x="138430" y="560070"/>
                    <a:pt x="138430" y="560070"/>
                  </a:cubicBezTo>
                </a:path>
              </a:pathLst>
            </a:custGeom>
            <a:solidFill>
              <a:srgbClr val="14283C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95" name="Group 195"/>
          <p:cNvGrpSpPr/>
          <p:nvPr/>
        </p:nvGrpSpPr>
        <p:grpSpPr>
          <a:xfrm>
            <a:off x="5419026" y="2904055"/>
            <a:ext cx="677020" cy="1104187"/>
            <a:chOff x="0" y="0"/>
            <a:chExt cx="640080" cy="1043940"/>
          </a:xfrm>
        </p:grpSpPr>
        <p:sp>
          <p:nvSpPr>
            <p:cNvPr id="196" name="Freeform 196"/>
            <p:cNvSpPr/>
            <p:nvPr/>
          </p:nvSpPr>
          <p:spPr>
            <a:xfrm>
              <a:off x="36830" y="49530"/>
              <a:ext cx="554990" cy="944880"/>
            </a:xfrm>
            <a:custGeom>
              <a:avLst/>
              <a:gdLst/>
              <a:ahLst/>
              <a:cxnLst/>
              <a:rect l="l" t="t" r="r" b="b"/>
              <a:pathLst>
                <a:path w="554990" h="944880">
                  <a:moveTo>
                    <a:pt x="506730" y="304800"/>
                  </a:moveTo>
                  <a:cubicBezTo>
                    <a:pt x="478790" y="478790"/>
                    <a:pt x="544830" y="605790"/>
                    <a:pt x="552450" y="652780"/>
                  </a:cubicBezTo>
                  <a:cubicBezTo>
                    <a:pt x="554990" y="671830"/>
                    <a:pt x="553720" y="678180"/>
                    <a:pt x="552450" y="694690"/>
                  </a:cubicBezTo>
                  <a:cubicBezTo>
                    <a:pt x="551180" y="716280"/>
                    <a:pt x="547370" y="748030"/>
                    <a:pt x="539750" y="773430"/>
                  </a:cubicBezTo>
                  <a:cubicBezTo>
                    <a:pt x="530860" y="798830"/>
                    <a:pt x="519430" y="824230"/>
                    <a:pt x="502920" y="845820"/>
                  </a:cubicBezTo>
                  <a:cubicBezTo>
                    <a:pt x="487680" y="867410"/>
                    <a:pt x="466090" y="885190"/>
                    <a:pt x="444500" y="900430"/>
                  </a:cubicBezTo>
                  <a:cubicBezTo>
                    <a:pt x="422910" y="915670"/>
                    <a:pt x="396240" y="927100"/>
                    <a:pt x="370840" y="934720"/>
                  </a:cubicBezTo>
                  <a:cubicBezTo>
                    <a:pt x="345440" y="942340"/>
                    <a:pt x="317500" y="944880"/>
                    <a:pt x="290830" y="943610"/>
                  </a:cubicBezTo>
                  <a:cubicBezTo>
                    <a:pt x="264160" y="942340"/>
                    <a:pt x="236220" y="935990"/>
                    <a:pt x="212090" y="925830"/>
                  </a:cubicBezTo>
                  <a:cubicBezTo>
                    <a:pt x="186690" y="915670"/>
                    <a:pt x="162560" y="901700"/>
                    <a:pt x="142240" y="885190"/>
                  </a:cubicBezTo>
                  <a:cubicBezTo>
                    <a:pt x="121920" y="867410"/>
                    <a:pt x="104140" y="845820"/>
                    <a:pt x="90170" y="822960"/>
                  </a:cubicBezTo>
                  <a:cubicBezTo>
                    <a:pt x="76200" y="800100"/>
                    <a:pt x="67310" y="774700"/>
                    <a:pt x="60960" y="749300"/>
                  </a:cubicBezTo>
                  <a:cubicBezTo>
                    <a:pt x="54610" y="723900"/>
                    <a:pt x="53340" y="694690"/>
                    <a:pt x="55880" y="668020"/>
                  </a:cubicBezTo>
                  <a:cubicBezTo>
                    <a:pt x="58420" y="641350"/>
                    <a:pt x="66040" y="614680"/>
                    <a:pt x="77470" y="590550"/>
                  </a:cubicBezTo>
                  <a:cubicBezTo>
                    <a:pt x="88900" y="566420"/>
                    <a:pt x="105410" y="542290"/>
                    <a:pt x="123190" y="523240"/>
                  </a:cubicBezTo>
                  <a:cubicBezTo>
                    <a:pt x="140970" y="504190"/>
                    <a:pt x="163830" y="487680"/>
                    <a:pt x="186690" y="474980"/>
                  </a:cubicBezTo>
                  <a:cubicBezTo>
                    <a:pt x="209550" y="462280"/>
                    <a:pt x="236220" y="453390"/>
                    <a:pt x="262890" y="448310"/>
                  </a:cubicBezTo>
                  <a:cubicBezTo>
                    <a:pt x="289560" y="443230"/>
                    <a:pt x="317500" y="444500"/>
                    <a:pt x="344170" y="448310"/>
                  </a:cubicBezTo>
                  <a:cubicBezTo>
                    <a:pt x="370840" y="452120"/>
                    <a:pt x="397510" y="461010"/>
                    <a:pt x="420370" y="473710"/>
                  </a:cubicBezTo>
                  <a:cubicBezTo>
                    <a:pt x="443230" y="486410"/>
                    <a:pt x="466090" y="504190"/>
                    <a:pt x="483870" y="523240"/>
                  </a:cubicBezTo>
                  <a:cubicBezTo>
                    <a:pt x="501650" y="542290"/>
                    <a:pt x="518160" y="565150"/>
                    <a:pt x="529590" y="589280"/>
                  </a:cubicBezTo>
                  <a:cubicBezTo>
                    <a:pt x="541020" y="613410"/>
                    <a:pt x="548640" y="641350"/>
                    <a:pt x="551180" y="668020"/>
                  </a:cubicBezTo>
                  <a:cubicBezTo>
                    <a:pt x="553720" y="694690"/>
                    <a:pt x="552450" y="722630"/>
                    <a:pt x="547370" y="748030"/>
                  </a:cubicBezTo>
                  <a:cubicBezTo>
                    <a:pt x="542290" y="773430"/>
                    <a:pt x="530860" y="800100"/>
                    <a:pt x="516890" y="822960"/>
                  </a:cubicBezTo>
                  <a:cubicBezTo>
                    <a:pt x="502920" y="845820"/>
                    <a:pt x="485140" y="867410"/>
                    <a:pt x="464820" y="883920"/>
                  </a:cubicBezTo>
                  <a:cubicBezTo>
                    <a:pt x="444500" y="901700"/>
                    <a:pt x="420370" y="915670"/>
                    <a:pt x="396240" y="925830"/>
                  </a:cubicBezTo>
                  <a:cubicBezTo>
                    <a:pt x="372110" y="935990"/>
                    <a:pt x="344170" y="942340"/>
                    <a:pt x="317500" y="943610"/>
                  </a:cubicBezTo>
                  <a:cubicBezTo>
                    <a:pt x="290830" y="944880"/>
                    <a:pt x="262890" y="941070"/>
                    <a:pt x="237490" y="934720"/>
                  </a:cubicBezTo>
                  <a:cubicBezTo>
                    <a:pt x="212090" y="928370"/>
                    <a:pt x="185420" y="916940"/>
                    <a:pt x="163830" y="901700"/>
                  </a:cubicBezTo>
                  <a:cubicBezTo>
                    <a:pt x="142240" y="886460"/>
                    <a:pt x="121920" y="867410"/>
                    <a:pt x="105410" y="845820"/>
                  </a:cubicBezTo>
                  <a:cubicBezTo>
                    <a:pt x="88900" y="824230"/>
                    <a:pt x="76200" y="800100"/>
                    <a:pt x="67310" y="774700"/>
                  </a:cubicBezTo>
                  <a:cubicBezTo>
                    <a:pt x="58420" y="749300"/>
                    <a:pt x="62230" y="718820"/>
                    <a:pt x="54610" y="694690"/>
                  </a:cubicBezTo>
                  <a:cubicBezTo>
                    <a:pt x="48260" y="673100"/>
                    <a:pt x="34290" y="665480"/>
                    <a:pt x="27940" y="636270"/>
                  </a:cubicBezTo>
                  <a:cubicBezTo>
                    <a:pt x="11430" y="568960"/>
                    <a:pt x="0" y="375920"/>
                    <a:pt x="13970" y="281940"/>
                  </a:cubicBezTo>
                  <a:cubicBezTo>
                    <a:pt x="24130" y="217170"/>
                    <a:pt x="43180" y="163830"/>
                    <a:pt x="69850" y="120650"/>
                  </a:cubicBezTo>
                  <a:cubicBezTo>
                    <a:pt x="91440" y="86360"/>
                    <a:pt x="123190" y="55880"/>
                    <a:pt x="148590" y="38100"/>
                  </a:cubicBezTo>
                  <a:cubicBezTo>
                    <a:pt x="166370" y="25400"/>
                    <a:pt x="182880" y="19050"/>
                    <a:pt x="200660" y="12700"/>
                  </a:cubicBezTo>
                  <a:cubicBezTo>
                    <a:pt x="218440" y="6350"/>
                    <a:pt x="234950" y="1270"/>
                    <a:pt x="256540" y="1270"/>
                  </a:cubicBezTo>
                  <a:cubicBezTo>
                    <a:pt x="287020" y="0"/>
                    <a:pt x="335280" y="5080"/>
                    <a:pt x="369570" y="19050"/>
                  </a:cubicBezTo>
                  <a:cubicBezTo>
                    <a:pt x="403860" y="33020"/>
                    <a:pt x="439420" y="64770"/>
                    <a:pt x="461010" y="87630"/>
                  </a:cubicBezTo>
                  <a:cubicBezTo>
                    <a:pt x="476250" y="104140"/>
                    <a:pt x="483870" y="115570"/>
                    <a:pt x="492760" y="135890"/>
                  </a:cubicBezTo>
                  <a:cubicBezTo>
                    <a:pt x="504190" y="165100"/>
                    <a:pt x="514350" y="215900"/>
                    <a:pt x="515620" y="247650"/>
                  </a:cubicBezTo>
                  <a:cubicBezTo>
                    <a:pt x="515620" y="269240"/>
                    <a:pt x="506730" y="304800"/>
                    <a:pt x="506730" y="304800"/>
                  </a:cubicBezTo>
                </a:path>
              </a:pathLst>
            </a:custGeom>
            <a:solidFill>
              <a:srgbClr val="14283C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97" name="Group 197"/>
          <p:cNvGrpSpPr/>
          <p:nvPr/>
        </p:nvGrpSpPr>
        <p:grpSpPr>
          <a:xfrm>
            <a:off x="5878433" y="2363442"/>
            <a:ext cx="600452" cy="599109"/>
            <a:chOff x="0" y="0"/>
            <a:chExt cx="567690" cy="566420"/>
          </a:xfrm>
        </p:grpSpPr>
        <p:sp>
          <p:nvSpPr>
            <p:cNvPr id="198" name="Freeform 198"/>
            <p:cNvSpPr/>
            <p:nvPr/>
          </p:nvSpPr>
          <p:spPr>
            <a:xfrm>
              <a:off x="48260" y="44450"/>
              <a:ext cx="462280" cy="473710"/>
            </a:xfrm>
            <a:custGeom>
              <a:avLst/>
              <a:gdLst/>
              <a:ahLst/>
              <a:cxnLst/>
              <a:rect l="l" t="t" r="r" b="b"/>
              <a:pathLst>
                <a:path w="462280" h="473710">
                  <a:moveTo>
                    <a:pt x="461010" y="166370"/>
                  </a:moveTo>
                  <a:cubicBezTo>
                    <a:pt x="462280" y="314960"/>
                    <a:pt x="444500" y="353060"/>
                    <a:pt x="421640" y="382270"/>
                  </a:cubicBezTo>
                  <a:cubicBezTo>
                    <a:pt x="398780" y="410210"/>
                    <a:pt x="367030" y="435610"/>
                    <a:pt x="334010" y="450850"/>
                  </a:cubicBezTo>
                  <a:cubicBezTo>
                    <a:pt x="300990" y="466090"/>
                    <a:pt x="259080" y="473710"/>
                    <a:pt x="222250" y="471170"/>
                  </a:cubicBezTo>
                  <a:cubicBezTo>
                    <a:pt x="185420" y="468630"/>
                    <a:pt x="146050" y="457200"/>
                    <a:pt x="115570" y="438150"/>
                  </a:cubicBezTo>
                  <a:cubicBezTo>
                    <a:pt x="83820" y="419100"/>
                    <a:pt x="54610" y="389890"/>
                    <a:pt x="35560" y="358140"/>
                  </a:cubicBezTo>
                  <a:cubicBezTo>
                    <a:pt x="16510" y="327660"/>
                    <a:pt x="5080" y="287020"/>
                    <a:pt x="2540" y="251460"/>
                  </a:cubicBezTo>
                  <a:cubicBezTo>
                    <a:pt x="0" y="214630"/>
                    <a:pt x="7620" y="173990"/>
                    <a:pt x="22860" y="140970"/>
                  </a:cubicBezTo>
                  <a:cubicBezTo>
                    <a:pt x="38100" y="107950"/>
                    <a:pt x="63500" y="74930"/>
                    <a:pt x="92710" y="52070"/>
                  </a:cubicBezTo>
                  <a:cubicBezTo>
                    <a:pt x="120650" y="29210"/>
                    <a:pt x="158750" y="12700"/>
                    <a:pt x="194310" y="6350"/>
                  </a:cubicBezTo>
                  <a:cubicBezTo>
                    <a:pt x="229870" y="0"/>
                    <a:pt x="273050" y="1270"/>
                    <a:pt x="307340" y="12700"/>
                  </a:cubicBezTo>
                  <a:cubicBezTo>
                    <a:pt x="341630" y="24130"/>
                    <a:pt x="402590" y="71120"/>
                    <a:pt x="402590" y="71120"/>
                  </a:cubicBezTo>
                </a:path>
              </a:pathLst>
            </a:custGeom>
            <a:solidFill>
              <a:srgbClr val="14283C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99" name="Group 199"/>
          <p:cNvGrpSpPr/>
          <p:nvPr/>
        </p:nvGrpSpPr>
        <p:grpSpPr>
          <a:xfrm>
            <a:off x="7626057" y="3634807"/>
            <a:ext cx="830155" cy="1080008"/>
            <a:chOff x="0" y="0"/>
            <a:chExt cx="784860" cy="1021080"/>
          </a:xfrm>
        </p:grpSpPr>
        <p:sp>
          <p:nvSpPr>
            <p:cNvPr id="200" name="Freeform 200"/>
            <p:cNvSpPr/>
            <p:nvPr/>
          </p:nvSpPr>
          <p:spPr>
            <a:xfrm>
              <a:off x="49530" y="44450"/>
              <a:ext cx="702310" cy="930910"/>
            </a:xfrm>
            <a:custGeom>
              <a:avLst/>
              <a:gdLst/>
              <a:ahLst/>
              <a:cxnLst/>
              <a:rect l="l" t="t" r="r" b="b"/>
              <a:pathLst>
                <a:path w="702310" h="930910">
                  <a:moveTo>
                    <a:pt x="185420" y="674370"/>
                  </a:moveTo>
                  <a:cubicBezTo>
                    <a:pt x="222250" y="308610"/>
                    <a:pt x="372110" y="472440"/>
                    <a:pt x="361950" y="505460"/>
                  </a:cubicBezTo>
                  <a:cubicBezTo>
                    <a:pt x="355600" y="528320"/>
                    <a:pt x="280670" y="533400"/>
                    <a:pt x="245110" y="534670"/>
                  </a:cubicBezTo>
                  <a:cubicBezTo>
                    <a:pt x="215900" y="535940"/>
                    <a:pt x="191770" y="528320"/>
                    <a:pt x="166370" y="519430"/>
                  </a:cubicBezTo>
                  <a:cubicBezTo>
                    <a:pt x="140970" y="510540"/>
                    <a:pt x="116840" y="495300"/>
                    <a:pt x="95250" y="478790"/>
                  </a:cubicBezTo>
                  <a:cubicBezTo>
                    <a:pt x="74930" y="462280"/>
                    <a:pt x="54610" y="440690"/>
                    <a:pt x="40640" y="417830"/>
                  </a:cubicBezTo>
                  <a:cubicBezTo>
                    <a:pt x="26670" y="394970"/>
                    <a:pt x="15240" y="368300"/>
                    <a:pt x="8890" y="342900"/>
                  </a:cubicBezTo>
                  <a:cubicBezTo>
                    <a:pt x="2540" y="316230"/>
                    <a:pt x="0" y="288290"/>
                    <a:pt x="2540" y="261620"/>
                  </a:cubicBezTo>
                  <a:cubicBezTo>
                    <a:pt x="5080" y="234950"/>
                    <a:pt x="11430" y="207010"/>
                    <a:pt x="21590" y="182880"/>
                  </a:cubicBezTo>
                  <a:cubicBezTo>
                    <a:pt x="31750" y="158750"/>
                    <a:pt x="48260" y="134620"/>
                    <a:pt x="66040" y="114300"/>
                  </a:cubicBezTo>
                  <a:cubicBezTo>
                    <a:pt x="83820" y="93980"/>
                    <a:pt x="106680" y="76200"/>
                    <a:pt x="129540" y="63500"/>
                  </a:cubicBezTo>
                  <a:cubicBezTo>
                    <a:pt x="152400" y="50800"/>
                    <a:pt x="179070" y="40640"/>
                    <a:pt x="205740" y="35560"/>
                  </a:cubicBezTo>
                  <a:cubicBezTo>
                    <a:pt x="232410" y="30480"/>
                    <a:pt x="260350" y="29210"/>
                    <a:pt x="287020" y="33020"/>
                  </a:cubicBezTo>
                  <a:cubicBezTo>
                    <a:pt x="313690" y="36830"/>
                    <a:pt x="341630" y="44450"/>
                    <a:pt x="365760" y="57150"/>
                  </a:cubicBezTo>
                  <a:cubicBezTo>
                    <a:pt x="389890" y="68580"/>
                    <a:pt x="412750" y="86360"/>
                    <a:pt x="431800" y="105410"/>
                  </a:cubicBezTo>
                  <a:cubicBezTo>
                    <a:pt x="450850" y="124460"/>
                    <a:pt x="467360" y="147320"/>
                    <a:pt x="478790" y="171450"/>
                  </a:cubicBezTo>
                  <a:cubicBezTo>
                    <a:pt x="490220" y="195580"/>
                    <a:pt x="499110" y="222250"/>
                    <a:pt x="502920" y="248920"/>
                  </a:cubicBezTo>
                  <a:cubicBezTo>
                    <a:pt x="506730" y="275590"/>
                    <a:pt x="505460" y="304800"/>
                    <a:pt x="500380" y="331470"/>
                  </a:cubicBezTo>
                  <a:cubicBezTo>
                    <a:pt x="495300" y="358140"/>
                    <a:pt x="485140" y="384810"/>
                    <a:pt x="472440" y="407670"/>
                  </a:cubicBezTo>
                  <a:cubicBezTo>
                    <a:pt x="458470" y="430530"/>
                    <a:pt x="440690" y="453390"/>
                    <a:pt x="420370" y="471170"/>
                  </a:cubicBezTo>
                  <a:cubicBezTo>
                    <a:pt x="400050" y="488950"/>
                    <a:pt x="375920" y="504190"/>
                    <a:pt x="351790" y="514350"/>
                  </a:cubicBezTo>
                  <a:cubicBezTo>
                    <a:pt x="327660" y="524510"/>
                    <a:pt x="299720" y="530860"/>
                    <a:pt x="273050" y="533400"/>
                  </a:cubicBezTo>
                  <a:cubicBezTo>
                    <a:pt x="246380" y="535940"/>
                    <a:pt x="218440" y="533400"/>
                    <a:pt x="191770" y="527050"/>
                  </a:cubicBezTo>
                  <a:cubicBezTo>
                    <a:pt x="166370" y="520700"/>
                    <a:pt x="139700" y="509270"/>
                    <a:pt x="116840" y="495300"/>
                  </a:cubicBezTo>
                  <a:cubicBezTo>
                    <a:pt x="93980" y="481330"/>
                    <a:pt x="72390" y="462280"/>
                    <a:pt x="55880" y="440690"/>
                  </a:cubicBezTo>
                  <a:cubicBezTo>
                    <a:pt x="39370" y="420370"/>
                    <a:pt x="25400" y="394970"/>
                    <a:pt x="16510" y="369570"/>
                  </a:cubicBezTo>
                  <a:cubicBezTo>
                    <a:pt x="7620" y="344170"/>
                    <a:pt x="2540" y="316230"/>
                    <a:pt x="1270" y="289560"/>
                  </a:cubicBezTo>
                  <a:cubicBezTo>
                    <a:pt x="0" y="262890"/>
                    <a:pt x="5080" y="233680"/>
                    <a:pt x="12700" y="208280"/>
                  </a:cubicBezTo>
                  <a:cubicBezTo>
                    <a:pt x="20320" y="182880"/>
                    <a:pt x="34290" y="157480"/>
                    <a:pt x="49530" y="135890"/>
                  </a:cubicBezTo>
                  <a:cubicBezTo>
                    <a:pt x="64770" y="114300"/>
                    <a:pt x="85090" y="93980"/>
                    <a:pt x="106680" y="78740"/>
                  </a:cubicBezTo>
                  <a:cubicBezTo>
                    <a:pt x="128270" y="63500"/>
                    <a:pt x="177800" y="39370"/>
                    <a:pt x="179070" y="41910"/>
                  </a:cubicBezTo>
                  <a:cubicBezTo>
                    <a:pt x="181610" y="44450"/>
                    <a:pt x="93980" y="104140"/>
                    <a:pt x="96520" y="109220"/>
                  </a:cubicBezTo>
                  <a:cubicBezTo>
                    <a:pt x="101600" y="116840"/>
                    <a:pt x="248920" y="12700"/>
                    <a:pt x="327660" y="6350"/>
                  </a:cubicBezTo>
                  <a:cubicBezTo>
                    <a:pt x="406400" y="0"/>
                    <a:pt x="511810" y="17780"/>
                    <a:pt x="570230" y="68580"/>
                  </a:cubicBezTo>
                  <a:cubicBezTo>
                    <a:pt x="635000" y="124460"/>
                    <a:pt x="668020" y="247650"/>
                    <a:pt x="684530" y="349250"/>
                  </a:cubicBezTo>
                  <a:cubicBezTo>
                    <a:pt x="702310" y="459740"/>
                    <a:pt x="679450" y="622300"/>
                    <a:pt x="662940" y="706120"/>
                  </a:cubicBezTo>
                  <a:cubicBezTo>
                    <a:pt x="654050" y="754380"/>
                    <a:pt x="642620" y="787400"/>
                    <a:pt x="627380" y="815340"/>
                  </a:cubicBezTo>
                  <a:cubicBezTo>
                    <a:pt x="617220" y="834390"/>
                    <a:pt x="608330" y="845820"/>
                    <a:pt x="591820" y="861060"/>
                  </a:cubicBezTo>
                  <a:cubicBezTo>
                    <a:pt x="568960" y="881380"/>
                    <a:pt x="529590" y="908050"/>
                    <a:pt x="494030" y="919480"/>
                  </a:cubicBezTo>
                  <a:cubicBezTo>
                    <a:pt x="458470" y="930910"/>
                    <a:pt x="410210" y="929640"/>
                    <a:pt x="379730" y="925830"/>
                  </a:cubicBezTo>
                  <a:cubicBezTo>
                    <a:pt x="358140" y="923290"/>
                    <a:pt x="344170" y="918210"/>
                    <a:pt x="325120" y="908050"/>
                  </a:cubicBezTo>
                  <a:cubicBezTo>
                    <a:pt x="297180" y="892810"/>
                    <a:pt x="255270" y="859790"/>
                    <a:pt x="234950" y="836930"/>
                  </a:cubicBezTo>
                  <a:cubicBezTo>
                    <a:pt x="220980" y="820420"/>
                    <a:pt x="213360" y="807720"/>
                    <a:pt x="205740" y="787400"/>
                  </a:cubicBezTo>
                  <a:cubicBezTo>
                    <a:pt x="194310" y="758190"/>
                    <a:pt x="185420" y="674370"/>
                    <a:pt x="185420" y="674370"/>
                  </a:cubicBezTo>
                </a:path>
              </a:pathLst>
            </a:custGeom>
            <a:solidFill>
              <a:srgbClr val="14283C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01" name="Group 201"/>
          <p:cNvGrpSpPr/>
          <p:nvPr/>
        </p:nvGrpSpPr>
        <p:grpSpPr>
          <a:xfrm>
            <a:off x="7842328" y="3636150"/>
            <a:ext cx="617915" cy="607169"/>
            <a:chOff x="0" y="0"/>
            <a:chExt cx="584200" cy="574040"/>
          </a:xfrm>
        </p:grpSpPr>
        <p:sp>
          <p:nvSpPr>
            <p:cNvPr id="202" name="Freeform 202"/>
            <p:cNvSpPr/>
            <p:nvPr/>
          </p:nvSpPr>
          <p:spPr>
            <a:xfrm>
              <a:off x="44450" y="50800"/>
              <a:ext cx="490220" cy="473710"/>
            </a:xfrm>
            <a:custGeom>
              <a:avLst/>
              <a:gdLst/>
              <a:ahLst/>
              <a:cxnLst/>
              <a:rect l="l" t="t" r="r" b="b"/>
              <a:pathLst>
                <a:path w="490220" h="473710">
                  <a:moveTo>
                    <a:pt x="254000" y="0"/>
                  </a:moveTo>
                  <a:cubicBezTo>
                    <a:pt x="353060" y="20320"/>
                    <a:pt x="375920" y="33020"/>
                    <a:pt x="396240" y="48260"/>
                  </a:cubicBezTo>
                  <a:cubicBezTo>
                    <a:pt x="416560" y="63500"/>
                    <a:pt x="434340" y="83820"/>
                    <a:pt x="448310" y="104140"/>
                  </a:cubicBezTo>
                  <a:cubicBezTo>
                    <a:pt x="462280" y="124460"/>
                    <a:pt x="474980" y="148590"/>
                    <a:pt x="481330" y="172720"/>
                  </a:cubicBezTo>
                  <a:cubicBezTo>
                    <a:pt x="487680" y="196850"/>
                    <a:pt x="490220" y="223520"/>
                    <a:pt x="488950" y="248920"/>
                  </a:cubicBezTo>
                  <a:cubicBezTo>
                    <a:pt x="487680" y="274320"/>
                    <a:pt x="481330" y="300990"/>
                    <a:pt x="472440" y="323850"/>
                  </a:cubicBezTo>
                  <a:cubicBezTo>
                    <a:pt x="463550" y="346710"/>
                    <a:pt x="449580" y="369570"/>
                    <a:pt x="433070" y="388620"/>
                  </a:cubicBezTo>
                  <a:cubicBezTo>
                    <a:pt x="416560" y="407670"/>
                    <a:pt x="397510" y="425450"/>
                    <a:pt x="375920" y="438150"/>
                  </a:cubicBezTo>
                  <a:cubicBezTo>
                    <a:pt x="354330" y="450850"/>
                    <a:pt x="328930" y="461010"/>
                    <a:pt x="304800" y="466090"/>
                  </a:cubicBezTo>
                  <a:cubicBezTo>
                    <a:pt x="280670" y="471170"/>
                    <a:pt x="254000" y="473710"/>
                    <a:pt x="228600" y="471170"/>
                  </a:cubicBezTo>
                  <a:cubicBezTo>
                    <a:pt x="203200" y="468630"/>
                    <a:pt x="177800" y="459740"/>
                    <a:pt x="154940" y="449580"/>
                  </a:cubicBezTo>
                  <a:cubicBezTo>
                    <a:pt x="132080" y="439420"/>
                    <a:pt x="109220" y="424180"/>
                    <a:pt x="91440" y="407670"/>
                  </a:cubicBezTo>
                  <a:cubicBezTo>
                    <a:pt x="73660" y="389890"/>
                    <a:pt x="57150" y="368300"/>
                    <a:pt x="45720" y="346710"/>
                  </a:cubicBezTo>
                  <a:cubicBezTo>
                    <a:pt x="34290" y="323850"/>
                    <a:pt x="25400" y="299720"/>
                    <a:pt x="21590" y="274320"/>
                  </a:cubicBezTo>
                  <a:cubicBezTo>
                    <a:pt x="17780" y="250190"/>
                    <a:pt x="17780" y="222250"/>
                    <a:pt x="21590" y="198120"/>
                  </a:cubicBezTo>
                  <a:cubicBezTo>
                    <a:pt x="25400" y="172720"/>
                    <a:pt x="34290" y="148590"/>
                    <a:pt x="45720" y="125730"/>
                  </a:cubicBezTo>
                  <a:cubicBezTo>
                    <a:pt x="57150" y="104140"/>
                    <a:pt x="73660" y="82550"/>
                    <a:pt x="91440" y="64770"/>
                  </a:cubicBezTo>
                  <a:cubicBezTo>
                    <a:pt x="109220" y="48260"/>
                    <a:pt x="132080" y="33020"/>
                    <a:pt x="154940" y="22860"/>
                  </a:cubicBezTo>
                  <a:cubicBezTo>
                    <a:pt x="177800" y="12700"/>
                    <a:pt x="203200" y="5080"/>
                    <a:pt x="228600" y="2540"/>
                  </a:cubicBezTo>
                  <a:cubicBezTo>
                    <a:pt x="254000" y="0"/>
                    <a:pt x="280670" y="1270"/>
                    <a:pt x="304800" y="6350"/>
                  </a:cubicBezTo>
                  <a:cubicBezTo>
                    <a:pt x="328930" y="11430"/>
                    <a:pt x="354330" y="21590"/>
                    <a:pt x="375920" y="34290"/>
                  </a:cubicBezTo>
                  <a:cubicBezTo>
                    <a:pt x="397510" y="46990"/>
                    <a:pt x="416560" y="64770"/>
                    <a:pt x="433070" y="83820"/>
                  </a:cubicBezTo>
                  <a:cubicBezTo>
                    <a:pt x="449580" y="102870"/>
                    <a:pt x="463550" y="125730"/>
                    <a:pt x="472440" y="148590"/>
                  </a:cubicBezTo>
                  <a:cubicBezTo>
                    <a:pt x="481330" y="171450"/>
                    <a:pt x="487680" y="198120"/>
                    <a:pt x="488950" y="223520"/>
                  </a:cubicBezTo>
                  <a:cubicBezTo>
                    <a:pt x="490220" y="248920"/>
                    <a:pt x="487680" y="275590"/>
                    <a:pt x="481330" y="299720"/>
                  </a:cubicBezTo>
                  <a:cubicBezTo>
                    <a:pt x="474980" y="323850"/>
                    <a:pt x="462280" y="347980"/>
                    <a:pt x="448310" y="368300"/>
                  </a:cubicBezTo>
                  <a:cubicBezTo>
                    <a:pt x="434340" y="388620"/>
                    <a:pt x="416560" y="408940"/>
                    <a:pt x="396240" y="424180"/>
                  </a:cubicBezTo>
                  <a:cubicBezTo>
                    <a:pt x="375920" y="439420"/>
                    <a:pt x="353060" y="452120"/>
                    <a:pt x="328930" y="459740"/>
                  </a:cubicBezTo>
                  <a:cubicBezTo>
                    <a:pt x="304800" y="467360"/>
                    <a:pt x="281940" y="472440"/>
                    <a:pt x="254000" y="472440"/>
                  </a:cubicBezTo>
                  <a:cubicBezTo>
                    <a:pt x="220980" y="472440"/>
                    <a:pt x="171450" y="463550"/>
                    <a:pt x="142240" y="452120"/>
                  </a:cubicBezTo>
                  <a:cubicBezTo>
                    <a:pt x="121920" y="444500"/>
                    <a:pt x="109220" y="434340"/>
                    <a:pt x="93980" y="422910"/>
                  </a:cubicBezTo>
                  <a:cubicBezTo>
                    <a:pt x="78740" y="411480"/>
                    <a:pt x="66040" y="401320"/>
                    <a:pt x="53340" y="383540"/>
                  </a:cubicBezTo>
                  <a:cubicBezTo>
                    <a:pt x="35560" y="358140"/>
                    <a:pt x="12700" y="316230"/>
                    <a:pt x="6350" y="280670"/>
                  </a:cubicBezTo>
                  <a:cubicBezTo>
                    <a:pt x="0" y="245110"/>
                    <a:pt x="2540" y="203200"/>
                    <a:pt x="12700" y="167640"/>
                  </a:cubicBezTo>
                  <a:cubicBezTo>
                    <a:pt x="22860" y="132080"/>
                    <a:pt x="49530" y="92710"/>
                    <a:pt x="69850" y="69850"/>
                  </a:cubicBezTo>
                  <a:cubicBezTo>
                    <a:pt x="83820" y="53340"/>
                    <a:pt x="96520" y="44450"/>
                    <a:pt x="115570" y="34290"/>
                  </a:cubicBezTo>
                  <a:cubicBezTo>
                    <a:pt x="142240" y="20320"/>
                    <a:pt x="222250" y="0"/>
                    <a:pt x="222250" y="0"/>
                  </a:cubicBezTo>
                </a:path>
              </a:pathLst>
            </a:custGeom>
            <a:solidFill>
              <a:srgbClr val="14283C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03" name="Group 203"/>
          <p:cNvGrpSpPr/>
          <p:nvPr/>
        </p:nvGrpSpPr>
        <p:grpSpPr>
          <a:xfrm>
            <a:off x="7866507" y="4205707"/>
            <a:ext cx="705229" cy="1089411"/>
            <a:chOff x="0" y="0"/>
            <a:chExt cx="666750" cy="1029970"/>
          </a:xfrm>
        </p:grpSpPr>
        <p:sp>
          <p:nvSpPr>
            <p:cNvPr id="204" name="Freeform 204"/>
            <p:cNvSpPr/>
            <p:nvPr/>
          </p:nvSpPr>
          <p:spPr>
            <a:xfrm>
              <a:off x="46990" y="49530"/>
              <a:ext cx="570230" cy="930910"/>
            </a:xfrm>
            <a:custGeom>
              <a:avLst/>
              <a:gdLst/>
              <a:ahLst/>
              <a:cxnLst/>
              <a:rect l="l" t="t" r="r" b="b"/>
              <a:pathLst>
                <a:path w="570230" h="930910">
                  <a:moveTo>
                    <a:pt x="477520" y="218440"/>
                  </a:moveTo>
                  <a:cubicBezTo>
                    <a:pt x="562610" y="607060"/>
                    <a:pt x="568960" y="638810"/>
                    <a:pt x="568960" y="673100"/>
                  </a:cubicBezTo>
                  <a:cubicBezTo>
                    <a:pt x="568960" y="702310"/>
                    <a:pt x="566420" y="727710"/>
                    <a:pt x="558800" y="753110"/>
                  </a:cubicBezTo>
                  <a:cubicBezTo>
                    <a:pt x="551180" y="778510"/>
                    <a:pt x="538480" y="802640"/>
                    <a:pt x="523240" y="824230"/>
                  </a:cubicBezTo>
                  <a:cubicBezTo>
                    <a:pt x="508000" y="845820"/>
                    <a:pt x="488950" y="866140"/>
                    <a:pt x="467360" y="881380"/>
                  </a:cubicBezTo>
                  <a:cubicBezTo>
                    <a:pt x="445770" y="896620"/>
                    <a:pt x="420370" y="910590"/>
                    <a:pt x="394970" y="918210"/>
                  </a:cubicBezTo>
                  <a:cubicBezTo>
                    <a:pt x="369570" y="925830"/>
                    <a:pt x="341630" y="930910"/>
                    <a:pt x="314960" y="929640"/>
                  </a:cubicBezTo>
                  <a:cubicBezTo>
                    <a:pt x="288290" y="928370"/>
                    <a:pt x="261620" y="923290"/>
                    <a:pt x="236220" y="914400"/>
                  </a:cubicBezTo>
                  <a:cubicBezTo>
                    <a:pt x="212090" y="905510"/>
                    <a:pt x="186690" y="891540"/>
                    <a:pt x="166370" y="875030"/>
                  </a:cubicBezTo>
                  <a:cubicBezTo>
                    <a:pt x="146050" y="858520"/>
                    <a:pt x="125730" y="838200"/>
                    <a:pt x="111760" y="815340"/>
                  </a:cubicBezTo>
                  <a:cubicBezTo>
                    <a:pt x="97790" y="793750"/>
                    <a:pt x="86360" y="767080"/>
                    <a:pt x="80010" y="741680"/>
                  </a:cubicBezTo>
                  <a:cubicBezTo>
                    <a:pt x="73660" y="716280"/>
                    <a:pt x="71120" y="688340"/>
                    <a:pt x="73660" y="661670"/>
                  </a:cubicBezTo>
                  <a:cubicBezTo>
                    <a:pt x="76200" y="635000"/>
                    <a:pt x="82550" y="608330"/>
                    <a:pt x="92710" y="584200"/>
                  </a:cubicBezTo>
                  <a:cubicBezTo>
                    <a:pt x="102870" y="560070"/>
                    <a:pt x="118110" y="535940"/>
                    <a:pt x="135890" y="515620"/>
                  </a:cubicBezTo>
                  <a:cubicBezTo>
                    <a:pt x="153670" y="495300"/>
                    <a:pt x="175260" y="477520"/>
                    <a:pt x="198120" y="464820"/>
                  </a:cubicBezTo>
                  <a:cubicBezTo>
                    <a:pt x="220980" y="452120"/>
                    <a:pt x="247650" y="441960"/>
                    <a:pt x="273050" y="436880"/>
                  </a:cubicBezTo>
                  <a:cubicBezTo>
                    <a:pt x="298450" y="431800"/>
                    <a:pt x="326390" y="430530"/>
                    <a:pt x="353060" y="434340"/>
                  </a:cubicBezTo>
                  <a:cubicBezTo>
                    <a:pt x="379730" y="438150"/>
                    <a:pt x="406400" y="447040"/>
                    <a:pt x="430530" y="458470"/>
                  </a:cubicBezTo>
                  <a:cubicBezTo>
                    <a:pt x="454660" y="469900"/>
                    <a:pt x="476250" y="486410"/>
                    <a:pt x="495300" y="504190"/>
                  </a:cubicBezTo>
                  <a:cubicBezTo>
                    <a:pt x="514350" y="523240"/>
                    <a:pt x="530860" y="544830"/>
                    <a:pt x="542290" y="568960"/>
                  </a:cubicBezTo>
                  <a:cubicBezTo>
                    <a:pt x="553720" y="593090"/>
                    <a:pt x="562610" y="619760"/>
                    <a:pt x="566420" y="646430"/>
                  </a:cubicBezTo>
                  <a:cubicBezTo>
                    <a:pt x="570230" y="673100"/>
                    <a:pt x="570230" y="701040"/>
                    <a:pt x="565150" y="726440"/>
                  </a:cubicBezTo>
                  <a:cubicBezTo>
                    <a:pt x="560070" y="753110"/>
                    <a:pt x="549910" y="779780"/>
                    <a:pt x="537210" y="802640"/>
                  </a:cubicBezTo>
                  <a:cubicBezTo>
                    <a:pt x="524510" y="825500"/>
                    <a:pt x="506730" y="847090"/>
                    <a:pt x="487680" y="864870"/>
                  </a:cubicBezTo>
                  <a:cubicBezTo>
                    <a:pt x="468630" y="882650"/>
                    <a:pt x="444500" y="897890"/>
                    <a:pt x="420370" y="908050"/>
                  </a:cubicBezTo>
                  <a:cubicBezTo>
                    <a:pt x="396240" y="918210"/>
                    <a:pt x="368300" y="925830"/>
                    <a:pt x="341630" y="928370"/>
                  </a:cubicBezTo>
                  <a:cubicBezTo>
                    <a:pt x="314960" y="930910"/>
                    <a:pt x="287020" y="928370"/>
                    <a:pt x="261620" y="922020"/>
                  </a:cubicBezTo>
                  <a:cubicBezTo>
                    <a:pt x="236220" y="915670"/>
                    <a:pt x="210820" y="904240"/>
                    <a:pt x="187960" y="890270"/>
                  </a:cubicBezTo>
                  <a:cubicBezTo>
                    <a:pt x="166370" y="876300"/>
                    <a:pt x="144780" y="857250"/>
                    <a:pt x="128270" y="836930"/>
                  </a:cubicBezTo>
                  <a:cubicBezTo>
                    <a:pt x="111760" y="816610"/>
                    <a:pt x="99060" y="797560"/>
                    <a:pt x="88900" y="767080"/>
                  </a:cubicBezTo>
                  <a:cubicBezTo>
                    <a:pt x="73660" y="721360"/>
                    <a:pt x="76200" y="648970"/>
                    <a:pt x="64770" y="584200"/>
                  </a:cubicBezTo>
                  <a:cubicBezTo>
                    <a:pt x="50800" y="510540"/>
                    <a:pt x="16510" y="417830"/>
                    <a:pt x="7620" y="347980"/>
                  </a:cubicBezTo>
                  <a:cubicBezTo>
                    <a:pt x="0" y="294640"/>
                    <a:pt x="0" y="241300"/>
                    <a:pt x="3810" y="204470"/>
                  </a:cubicBezTo>
                  <a:cubicBezTo>
                    <a:pt x="6350" y="181610"/>
                    <a:pt x="11430" y="166370"/>
                    <a:pt x="19050" y="148590"/>
                  </a:cubicBezTo>
                  <a:cubicBezTo>
                    <a:pt x="26670" y="130810"/>
                    <a:pt x="33020" y="115570"/>
                    <a:pt x="46990" y="99060"/>
                  </a:cubicBezTo>
                  <a:cubicBezTo>
                    <a:pt x="67310" y="74930"/>
                    <a:pt x="102870" y="41910"/>
                    <a:pt x="135890" y="25400"/>
                  </a:cubicBezTo>
                  <a:cubicBezTo>
                    <a:pt x="168910" y="8890"/>
                    <a:pt x="210820" y="0"/>
                    <a:pt x="247650" y="1270"/>
                  </a:cubicBezTo>
                  <a:cubicBezTo>
                    <a:pt x="284480" y="2540"/>
                    <a:pt x="328930" y="17780"/>
                    <a:pt x="356870" y="31750"/>
                  </a:cubicBezTo>
                  <a:cubicBezTo>
                    <a:pt x="377190" y="41910"/>
                    <a:pt x="388620" y="49530"/>
                    <a:pt x="403860" y="66040"/>
                  </a:cubicBezTo>
                  <a:cubicBezTo>
                    <a:pt x="425450" y="88900"/>
                    <a:pt x="454660" y="133350"/>
                    <a:pt x="466090" y="162560"/>
                  </a:cubicBezTo>
                  <a:cubicBezTo>
                    <a:pt x="474980" y="182880"/>
                    <a:pt x="477520" y="218440"/>
                    <a:pt x="477520" y="218440"/>
                  </a:cubicBezTo>
                </a:path>
              </a:pathLst>
            </a:custGeom>
            <a:solidFill>
              <a:srgbClr val="14283C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05" name="Group 205"/>
          <p:cNvGrpSpPr/>
          <p:nvPr/>
        </p:nvGrpSpPr>
        <p:grpSpPr>
          <a:xfrm>
            <a:off x="7681132" y="5809599"/>
            <a:ext cx="732095" cy="979261"/>
            <a:chOff x="0" y="0"/>
            <a:chExt cx="692150" cy="925830"/>
          </a:xfrm>
        </p:grpSpPr>
        <p:sp>
          <p:nvSpPr>
            <p:cNvPr id="206" name="Freeform 206"/>
            <p:cNvSpPr/>
            <p:nvPr/>
          </p:nvSpPr>
          <p:spPr>
            <a:xfrm>
              <a:off x="25400" y="49530"/>
              <a:ext cx="622300" cy="857250"/>
            </a:xfrm>
            <a:custGeom>
              <a:avLst/>
              <a:gdLst/>
              <a:ahLst/>
              <a:cxnLst/>
              <a:rect l="l" t="t" r="r" b="b"/>
              <a:pathLst>
                <a:path w="622300" h="857250">
                  <a:moveTo>
                    <a:pt x="524510" y="270510"/>
                  </a:moveTo>
                  <a:cubicBezTo>
                    <a:pt x="450850" y="491490"/>
                    <a:pt x="236220" y="394970"/>
                    <a:pt x="175260" y="416560"/>
                  </a:cubicBezTo>
                  <a:cubicBezTo>
                    <a:pt x="146050" y="426720"/>
                    <a:pt x="128270" y="473710"/>
                    <a:pt x="121920" y="469900"/>
                  </a:cubicBezTo>
                  <a:cubicBezTo>
                    <a:pt x="115570" y="466090"/>
                    <a:pt x="130810" y="416560"/>
                    <a:pt x="140970" y="392430"/>
                  </a:cubicBezTo>
                  <a:cubicBezTo>
                    <a:pt x="151130" y="368300"/>
                    <a:pt x="166370" y="344170"/>
                    <a:pt x="184150" y="325120"/>
                  </a:cubicBezTo>
                  <a:cubicBezTo>
                    <a:pt x="201930" y="304800"/>
                    <a:pt x="223520" y="287020"/>
                    <a:pt x="246380" y="274320"/>
                  </a:cubicBezTo>
                  <a:cubicBezTo>
                    <a:pt x="269240" y="261620"/>
                    <a:pt x="295910" y="251460"/>
                    <a:pt x="321310" y="246380"/>
                  </a:cubicBezTo>
                  <a:cubicBezTo>
                    <a:pt x="347980" y="241300"/>
                    <a:pt x="375920" y="240030"/>
                    <a:pt x="402590" y="243840"/>
                  </a:cubicBezTo>
                  <a:cubicBezTo>
                    <a:pt x="429260" y="247650"/>
                    <a:pt x="455930" y="256540"/>
                    <a:pt x="478790" y="267970"/>
                  </a:cubicBezTo>
                  <a:cubicBezTo>
                    <a:pt x="502920" y="279400"/>
                    <a:pt x="524510" y="295910"/>
                    <a:pt x="543560" y="314960"/>
                  </a:cubicBezTo>
                  <a:cubicBezTo>
                    <a:pt x="562610" y="334010"/>
                    <a:pt x="579120" y="355600"/>
                    <a:pt x="590550" y="379730"/>
                  </a:cubicBezTo>
                  <a:cubicBezTo>
                    <a:pt x="601980" y="403860"/>
                    <a:pt x="610870" y="430530"/>
                    <a:pt x="614680" y="457200"/>
                  </a:cubicBezTo>
                  <a:cubicBezTo>
                    <a:pt x="618490" y="483870"/>
                    <a:pt x="617220" y="511810"/>
                    <a:pt x="612140" y="537210"/>
                  </a:cubicBezTo>
                  <a:cubicBezTo>
                    <a:pt x="607060" y="562610"/>
                    <a:pt x="596900" y="589280"/>
                    <a:pt x="584200" y="612140"/>
                  </a:cubicBezTo>
                  <a:cubicBezTo>
                    <a:pt x="571500" y="635000"/>
                    <a:pt x="553720" y="656590"/>
                    <a:pt x="534670" y="674370"/>
                  </a:cubicBezTo>
                  <a:cubicBezTo>
                    <a:pt x="514350" y="692150"/>
                    <a:pt x="490220" y="707390"/>
                    <a:pt x="466090" y="717550"/>
                  </a:cubicBezTo>
                  <a:cubicBezTo>
                    <a:pt x="441960" y="727710"/>
                    <a:pt x="415290" y="735330"/>
                    <a:pt x="388620" y="737870"/>
                  </a:cubicBezTo>
                  <a:cubicBezTo>
                    <a:pt x="361950" y="740410"/>
                    <a:pt x="334010" y="736600"/>
                    <a:pt x="308610" y="730250"/>
                  </a:cubicBezTo>
                  <a:cubicBezTo>
                    <a:pt x="283210" y="723900"/>
                    <a:pt x="256540" y="713740"/>
                    <a:pt x="234950" y="699770"/>
                  </a:cubicBezTo>
                  <a:cubicBezTo>
                    <a:pt x="212090" y="685800"/>
                    <a:pt x="191770" y="665480"/>
                    <a:pt x="175260" y="645160"/>
                  </a:cubicBezTo>
                  <a:cubicBezTo>
                    <a:pt x="158750" y="624840"/>
                    <a:pt x="144780" y="599440"/>
                    <a:pt x="135890" y="575310"/>
                  </a:cubicBezTo>
                  <a:cubicBezTo>
                    <a:pt x="127000" y="549910"/>
                    <a:pt x="120650" y="523240"/>
                    <a:pt x="120650" y="496570"/>
                  </a:cubicBezTo>
                  <a:cubicBezTo>
                    <a:pt x="120650" y="469900"/>
                    <a:pt x="124460" y="443230"/>
                    <a:pt x="132080" y="417830"/>
                  </a:cubicBezTo>
                  <a:cubicBezTo>
                    <a:pt x="139700" y="392430"/>
                    <a:pt x="152400" y="367030"/>
                    <a:pt x="167640" y="345440"/>
                  </a:cubicBezTo>
                  <a:cubicBezTo>
                    <a:pt x="182880" y="323850"/>
                    <a:pt x="201930" y="303530"/>
                    <a:pt x="223520" y="288290"/>
                  </a:cubicBezTo>
                  <a:cubicBezTo>
                    <a:pt x="245110" y="273050"/>
                    <a:pt x="270510" y="260350"/>
                    <a:pt x="295910" y="252730"/>
                  </a:cubicBezTo>
                  <a:cubicBezTo>
                    <a:pt x="321310" y="245110"/>
                    <a:pt x="349250" y="241300"/>
                    <a:pt x="375920" y="242570"/>
                  </a:cubicBezTo>
                  <a:cubicBezTo>
                    <a:pt x="402590" y="243840"/>
                    <a:pt x="429260" y="248920"/>
                    <a:pt x="454660" y="257810"/>
                  </a:cubicBezTo>
                  <a:cubicBezTo>
                    <a:pt x="478790" y="266700"/>
                    <a:pt x="504190" y="280670"/>
                    <a:pt x="524510" y="297180"/>
                  </a:cubicBezTo>
                  <a:cubicBezTo>
                    <a:pt x="544830" y="313690"/>
                    <a:pt x="563880" y="335280"/>
                    <a:pt x="577850" y="356870"/>
                  </a:cubicBezTo>
                  <a:cubicBezTo>
                    <a:pt x="591820" y="379730"/>
                    <a:pt x="603250" y="405130"/>
                    <a:pt x="609600" y="430530"/>
                  </a:cubicBezTo>
                  <a:cubicBezTo>
                    <a:pt x="615950" y="455930"/>
                    <a:pt x="622300" y="477520"/>
                    <a:pt x="615950" y="510540"/>
                  </a:cubicBezTo>
                  <a:cubicBezTo>
                    <a:pt x="603250" y="576580"/>
                    <a:pt x="552450" y="736600"/>
                    <a:pt x="477520" y="788670"/>
                  </a:cubicBezTo>
                  <a:cubicBezTo>
                    <a:pt x="403860" y="840740"/>
                    <a:pt x="248920" y="857250"/>
                    <a:pt x="171450" y="825500"/>
                  </a:cubicBezTo>
                  <a:cubicBezTo>
                    <a:pt x="104140" y="797560"/>
                    <a:pt x="49530" y="711200"/>
                    <a:pt x="25400" y="640080"/>
                  </a:cubicBezTo>
                  <a:cubicBezTo>
                    <a:pt x="0" y="566420"/>
                    <a:pt x="21590" y="463550"/>
                    <a:pt x="26670" y="387350"/>
                  </a:cubicBezTo>
                  <a:cubicBezTo>
                    <a:pt x="31750" y="322580"/>
                    <a:pt x="38100" y="260350"/>
                    <a:pt x="50800" y="209550"/>
                  </a:cubicBezTo>
                  <a:cubicBezTo>
                    <a:pt x="60960" y="168910"/>
                    <a:pt x="76200" y="129540"/>
                    <a:pt x="92710" y="102870"/>
                  </a:cubicBezTo>
                  <a:cubicBezTo>
                    <a:pt x="104140" y="83820"/>
                    <a:pt x="113030" y="73660"/>
                    <a:pt x="130810" y="59690"/>
                  </a:cubicBezTo>
                  <a:cubicBezTo>
                    <a:pt x="154940" y="40640"/>
                    <a:pt x="203200" y="16510"/>
                    <a:pt x="232410" y="7620"/>
                  </a:cubicBezTo>
                  <a:cubicBezTo>
                    <a:pt x="254000" y="1270"/>
                    <a:pt x="267970" y="0"/>
                    <a:pt x="289560" y="1270"/>
                  </a:cubicBezTo>
                  <a:cubicBezTo>
                    <a:pt x="321310" y="3810"/>
                    <a:pt x="368300" y="11430"/>
                    <a:pt x="401320" y="29210"/>
                  </a:cubicBezTo>
                  <a:cubicBezTo>
                    <a:pt x="434340" y="46990"/>
                    <a:pt x="466090" y="74930"/>
                    <a:pt x="486410" y="105410"/>
                  </a:cubicBezTo>
                  <a:cubicBezTo>
                    <a:pt x="506730" y="135890"/>
                    <a:pt x="520700" y="182880"/>
                    <a:pt x="525780" y="213360"/>
                  </a:cubicBezTo>
                  <a:cubicBezTo>
                    <a:pt x="529590" y="234950"/>
                    <a:pt x="524510" y="270510"/>
                    <a:pt x="524510" y="270510"/>
                  </a:cubicBezTo>
                </a:path>
              </a:pathLst>
            </a:custGeom>
            <a:solidFill>
              <a:srgbClr val="14283C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07" name="Group 207"/>
          <p:cNvGrpSpPr/>
          <p:nvPr/>
        </p:nvGrpSpPr>
        <p:grpSpPr>
          <a:xfrm>
            <a:off x="5455295" y="6514828"/>
            <a:ext cx="740155" cy="971201"/>
            <a:chOff x="0" y="0"/>
            <a:chExt cx="699770" cy="918210"/>
          </a:xfrm>
        </p:grpSpPr>
        <p:sp>
          <p:nvSpPr>
            <p:cNvPr id="208" name="Freeform 208"/>
            <p:cNvSpPr/>
            <p:nvPr/>
          </p:nvSpPr>
          <p:spPr>
            <a:xfrm>
              <a:off x="48260" y="44450"/>
              <a:ext cx="604520" cy="825500"/>
            </a:xfrm>
            <a:custGeom>
              <a:avLst/>
              <a:gdLst/>
              <a:ahLst/>
              <a:cxnLst/>
              <a:rect l="l" t="t" r="r" b="b"/>
              <a:pathLst>
                <a:path w="604520" h="825500">
                  <a:moveTo>
                    <a:pt x="570230" y="364490"/>
                  </a:moveTo>
                  <a:cubicBezTo>
                    <a:pt x="495300" y="508000"/>
                    <a:pt x="464820" y="690880"/>
                    <a:pt x="425450" y="746760"/>
                  </a:cubicBezTo>
                  <a:cubicBezTo>
                    <a:pt x="406400" y="774700"/>
                    <a:pt x="384810" y="782320"/>
                    <a:pt x="361950" y="795020"/>
                  </a:cubicBezTo>
                  <a:cubicBezTo>
                    <a:pt x="339090" y="807720"/>
                    <a:pt x="312420" y="816610"/>
                    <a:pt x="287020" y="820420"/>
                  </a:cubicBezTo>
                  <a:cubicBezTo>
                    <a:pt x="261620" y="824230"/>
                    <a:pt x="232410" y="825500"/>
                    <a:pt x="207010" y="820420"/>
                  </a:cubicBezTo>
                  <a:cubicBezTo>
                    <a:pt x="181610" y="815340"/>
                    <a:pt x="154940" y="806450"/>
                    <a:pt x="132080" y="793750"/>
                  </a:cubicBezTo>
                  <a:cubicBezTo>
                    <a:pt x="109220" y="781050"/>
                    <a:pt x="86360" y="764540"/>
                    <a:pt x="68580" y="745490"/>
                  </a:cubicBezTo>
                  <a:cubicBezTo>
                    <a:pt x="50800" y="726440"/>
                    <a:pt x="35560" y="703580"/>
                    <a:pt x="24130" y="679450"/>
                  </a:cubicBezTo>
                  <a:cubicBezTo>
                    <a:pt x="12700" y="655320"/>
                    <a:pt x="5080" y="628650"/>
                    <a:pt x="2540" y="603250"/>
                  </a:cubicBezTo>
                  <a:cubicBezTo>
                    <a:pt x="0" y="576580"/>
                    <a:pt x="0" y="548640"/>
                    <a:pt x="6350" y="523240"/>
                  </a:cubicBezTo>
                  <a:cubicBezTo>
                    <a:pt x="12700" y="497840"/>
                    <a:pt x="22860" y="472440"/>
                    <a:pt x="36830" y="449580"/>
                  </a:cubicBezTo>
                  <a:cubicBezTo>
                    <a:pt x="50800" y="426720"/>
                    <a:pt x="68580" y="405130"/>
                    <a:pt x="88900" y="388620"/>
                  </a:cubicBezTo>
                  <a:cubicBezTo>
                    <a:pt x="109220" y="372110"/>
                    <a:pt x="132080" y="358140"/>
                    <a:pt x="156210" y="347980"/>
                  </a:cubicBezTo>
                  <a:cubicBezTo>
                    <a:pt x="180340" y="337820"/>
                    <a:pt x="208280" y="331470"/>
                    <a:pt x="234950" y="330200"/>
                  </a:cubicBezTo>
                  <a:cubicBezTo>
                    <a:pt x="261620" y="328930"/>
                    <a:pt x="288290" y="331470"/>
                    <a:pt x="313690" y="339090"/>
                  </a:cubicBezTo>
                  <a:cubicBezTo>
                    <a:pt x="339090" y="346710"/>
                    <a:pt x="364490" y="358140"/>
                    <a:pt x="386080" y="373380"/>
                  </a:cubicBezTo>
                  <a:cubicBezTo>
                    <a:pt x="407670" y="388620"/>
                    <a:pt x="429260" y="407670"/>
                    <a:pt x="444500" y="427990"/>
                  </a:cubicBezTo>
                  <a:cubicBezTo>
                    <a:pt x="461010" y="449580"/>
                    <a:pt x="472440" y="473710"/>
                    <a:pt x="481330" y="499110"/>
                  </a:cubicBezTo>
                  <a:cubicBezTo>
                    <a:pt x="488950" y="524510"/>
                    <a:pt x="494030" y="551180"/>
                    <a:pt x="494030" y="577850"/>
                  </a:cubicBezTo>
                  <a:cubicBezTo>
                    <a:pt x="494030" y="604520"/>
                    <a:pt x="490220" y="631190"/>
                    <a:pt x="481330" y="656590"/>
                  </a:cubicBezTo>
                  <a:cubicBezTo>
                    <a:pt x="472440" y="680720"/>
                    <a:pt x="459740" y="706120"/>
                    <a:pt x="443230" y="726440"/>
                  </a:cubicBezTo>
                  <a:cubicBezTo>
                    <a:pt x="426720" y="746760"/>
                    <a:pt x="406400" y="765810"/>
                    <a:pt x="384810" y="781050"/>
                  </a:cubicBezTo>
                  <a:cubicBezTo>
                    <a:pt x="363220" y="795020"/>
                    <a:pt x="337820" y="807720"/>
                    <a:pt x="312420" y="814070"/>
                  </a:cubicBezTo>
                  <a:cubicBezTo>
                    <a:pt x="287020" y="820420"/>
                    <a:pt x="259080" y="824230"/>
                    <a:pt x="233680" y="822960"/>
                  </a:cubicBezTo>
                  <a:cubicBezTo>
                    <a:pt x="207010" y="821690"/>
                    <a:pt x="180340" y="815340"/>
                    <a:pt x="156210" y="805180"/>
                  </a:cubicBezTo>
                  <a:cubicBezTo>
                    <a:pt x="132080" y="795020"/>
                    <a:pt x="107950" y="781050"/>
                    <a:pt x="87630" y="764540"/>
                  </a:cubicBezTo>
                  <a:cubicBezTo>
                    <a:pt x="67310" y="748030"/>
                    <a:pt x="49530" y="726440"/>
                    <a:pt x="35560" y="703580"/>
                  </a:cubicBezTo>
                  <a:cubicBezTo>
                    <a:pt x="21590" y="680720"/>
                    <a:pt x="11430" y="654050"/>
                    <a:pt x="6350" y="628650"/>
                  </a:cubicBezTo>
                  <a:cubicBezTo>
                    <a:pt x="1270" y="603250"/>
                    <a:pt x="0" y="575310"/>
                    <a:pt x="2540" y="549910"/>
                  </a:cubicBezTo>
                  <a:cubicBezTo>
                    <a:pt x="5080" y="523240"/>
                    <a:pt x="12700" y="496570"/>
                    <a:pt x="24130" y="472440"/>
                  </a:cubicBezTo>
                  <a:cubicBezTo>
                    <a:pt x="35560" y="448310"/>
                    <a:pt x="71120" y="408940"/>
                    <a:pt x="68580" y="406400"/>
                  </a:cubicBezTo>
                  <a:cubicBezTo>
                    <a:pt x="67310" y="405130"/>
                    <a:pt x="39370" y="439420"/>
                    <a:pt x="34290" y="435610"/>
                  </a:cubicBezTo>
                  <a:cubicBezTo>
                    <a:pt x="22860" y="427990"/>
                    <a:pt x="81280" y="261620"/>
                    <a:pt x="113030" y="196850"/>
                  </a:cubicBezTo>
                  <a:cubicBezTo>
                    <a:pt x="137160" y="147320"/>
                    <a:pt x="171450" y="101600"/>
                    <a:pt x="196850" y="73660"/>
                  </a:cubicBezTo>
                  <a:cubicBezTo>
                    <a:pt x="213360" y="57150"/>
                    <a:pt x="226060" y="48260"/>
                    <a:pt x="242570" y="38100"/>
                  </a:cubicBezTo>
                  <a:cubicBezTo>
                    <a:pt x="259080" y="27940"/>
                    <a:pt x="273050" y="19050"/>
                    <a:pt x="294640" y="13970"/>
                  </a:cubicBezTo>
                  <a:cubicBezTo>
                    <a:pt x="325120" y="6350"/>
                    <a:pt x="372110" y="0"/>
                    <a:pt x="408940" y="6350"/>
                  </a:cubicBezTo>
                  <a:cubicBezTo>
                    <a:pt x="445770" y="12700"/>
                    <a:pt x="483870" y="30480"/>
                    <a:pt x="513080" y="53340"/>
                  </a:cubicBezTo>
                  <a:cubicBezTo>
                    <a:pt x="542290" y="76200"/>
                    <a:pt x="568960" y="114300"/>
                    <a:pt x="582930" y="142240"/>
                  </a:cubicBezTo>
                  <a:cubicBezTo>
                    <a:pt x="593090" y="162560"/>
                    <a:pt x="598170" y="176530"/>
                    <a:pt x="600710" y="198120"/>
                  </a:cubicBezTo>
                  <a:cubicBezTo>
                    <a:pt x="604520" y="228600"/>
                    <a:pt x="601980" y="280670"/>
                    <a:pt x="594360" y="311150"/>
                  </a:cubicBezTo>
                  <a:cubicBezTo>
                    <a:pt x="589280" y="332740"/>
                    <a:pt x="570230" y="364490"/>
                    <a:pt x="570230" y="364490"/>
                  </a:cubicBezTo>
                </a:path>
              </a:pathLst>
            </a:custGeom>
            <a:solidFill>
              <a:srgbClr val="14283C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09" name="Group 209"/>
          <p:cNvGrpSpPr/>
          <p:nvPr/>
        </p:nvGrpSpPr>
        <p:grpSpPr>
          <a:xfrm>
            <a:off x="5870373" y="8486782"/>
            <a:ext cx="999410" cy="762991"/>
            <a:chOff x="0" y="0"/>
            <a:chExt cx="944880" cy="721360"/>
          </a:xfrm>
        </p:grpSpPr>
        <p:sp>
          <p:nvSpPr>
            <p:cNvPr id="210" name="Freeform 210"/>
            <p:cNvSpPr/>
            <p:nvPr/>
          </p:nvSpPr>
          <p:spPr>
            <a:xfrm>
              <a:off x="49530" y="49530"/>
              <a:ext cx="849630" cy="624840"/>
            </a:xfrm>
            <a:custGeom>
              <a:avLst/>
              <a:gdLst/>
              <a:ahLst/>
              <a:cxnLst/>
              <a:rect l="l" t="t" r="r" b="b"/>
              <a:pathLst>
                <a:path w="849630" h="624840">
                  <a:moveTo>
                    <a:pt x="666750" y="471170"/>
                  </a:moveTo>
                  <a:cubicBezTo>
                    <a:pt x="219710" y="624840"/>
                    <a:pt x="201930" y="618490"/>
                    <a:pt x="176530" y="610870"/>
                  </a:cubicBezTo>
                  <a:cubicBezTo>
                    <a:pt x="151130" y="603250"/>
                    <a:pt x="127000" y="591820"/>
                    <a:pt x="105410" y="576580"/>
                  </a:cubicBezTo>
                  <a:cubicBezTo>
                    <a:pt x="83820" y="561340"/>
                    <a:pt x="63500" y="542290"/>
                    <a:pt x="48260" y="520700"/>
                  </a:cubicBezTo>
                  <a:cubicBezTo>
                    <a:pt x="33020" y="499110"/>
                    <a:pt x="20320" y="474980"/>
                    <a:pt x="12700" y="449580"/>
                  </a:cubicBezTo>
                  <a:cubicBezTo>
                    <a:pt x="5080" y="424180"/>
                    <a:pt x="1270" y="396240"/>
                    <a:pt x="1270" y="369570"/>
                  </a:cubicBezTo>
                  <a:cubicBezTo>
                    <a:pt x="1270" y="342900"/>
                    <a:pt x="6350" y="316230"/>
                    <a:pt x="15240" y="292100"/>
                  </a:cubicBezTo>
                  <a:cubicBezTo>
                    <a:pt x="24130" y="267970"/>
                    <a:pt x="38100" y="242570"/>
                    <a:pt x="54610" y="222250"/>
                  </a:cubicBezTo>
                  <a:cubicBezTo>
                    <a:pt x="71120" y="201930"/>
                    <a:pt x="91440" y="181610"/>
                    <a:pt x="113030" y="167640"/>
                  </a:cubicBezTo>
                  <a:cubicBezTo>
                    <a:pt x="134620" y="153670"/>
                    <a:pt x="161290" y="142240"/>
                    <a:pt x="186690" y="135890"/>
                  </a:cubicBezTo>
                  <a:cubicBezTo>
                    <a:pt x="212090" y="129540"/>
                    <a:pt x="240030" y="128270"/>
                    <a:pt x="265430" y="129540"/>
                  </a:cubicBezTo>
                  <a:cubicBezTo>
                    <a:pt x="292100" y="130810"/>
                    <a:pt x="318770" y="137160"/>
                    <a:pt x="342900" y="147320"/>
                  </a:cubicBezTo>
                  <a:cubicBezTo>
                    <a:pt x="367030" y="157480"/>
                    <a:pt x="391160" y="172720"/>
                    <a:pt x="411480" y="190500"/>
                  </a:cubicBezTo>
                  <a:cubicBezTo>
                    <a:pt x="430530" y="208280"/>
                    <a:pt x="448310" y="228600"/>
                    <a:pt x="461010" y="251460"/>
                  </a:cubicBezTo>
                  <a:cubicBezTo>
                    <a:pt x="473710" y="274320"/>
                    <a:pt x="483870" y="300990"/>
                    <a:pt x="488950" y="326390"/>
                  </a:cubicBezTo>
                  <a:cubicBezTo>
                    <a:pt x="494030" y="351790"/>
                    <a:pt x="496570" y="379730"/>
                    <a:pt x="492760" y="406400"/>
                  </a:cubicBezTo>
                  <a:cubicBezTo>
                    <a:pt x="488950" y="431800"/>
                    <a:pt x="481330" y="458470"/>
                    <a:pt x="469900" y="482600"/>
                  </a:cubicBezTo>
                  <a:cubicBezTo>
                    <a:pt x="458470" y="506730"/>
                    <a:pt x="441960" y="529590"/>
                    <a:pt x="422910" y="548640"/>
                  </a:cubicBezTo>
                  <a:cubicBezTo>
                    <a:pt x="405130" y="567690"/>
                    <a:pt x="382270" y="584200"/>
                    <a:pt x="359410" y="595630"/>
                  </a:cubicBezTo>
                  <a:cubicBezTo>
                    <a:pt x="336550" y="607060"/>
                    <a:pt x="308610" y="614680"/>
                    <a:pt x="283210" y="618490"/>
                  </a:cubicBezTo>
                  <a:cubicBezTo>
                    <a:pt x="256540" y="622300"/>
                    <a:pt x="228600" y="622300"/>
                    <a:pt x="203200" y="617220"/>
                  </a:cubicBezTo>
                  <a:cubicBezTo>
                    <a:pt x="177800" y="612140"/>
                    <a:pt x="151130" y="603250"/>
                    <a:pt x="128270" y="590550"/>
                  </a:cubicBezTo>
                  <a:cubicBezTo>
                    <a:pt x="105410" y="577850"/>
                    <a:pt x="82550" y="560070"/>
                    <a:pt x="64770" y="541020"/>
                  </a:cubicBezTo>
                  <a:cubicBezTo>
                    <a:pt x="46990" y="521970"/>
                    <a:pt x="31750" y="497840"/>
                    <a:pt x="21590" y="473710"/>
                  </a:cubicBezTo>
                  <a:cubicBezTo>
                    <a:pt x="11430" y="449580"/>
                    <a:pt x="5080" y="422910"/>
                    <a:pt x="2540" y="396240"/>
                  </a:cubicBezTo>
                  <a:cubicBezTo>
                    <a:pt x="0" y="370840"/>
                    <a:pt x="1270" y="342900"/>
                    <a:pt x="7620" y="317500"/>
                  </a:cubicBezTo>
                  <a:cubicBezTo>
                    <a:pt x="13970" y="292100"/>
                    <a:pt x="25400" y="266700"/>
                    <a:pt x="39370" y="243840"/>
                  </a:cubicBezTo>
                  <a:cubicBezTo>
                    <a:pt x="53340" y="222250"/>
                    <a:pt x="71120" y="200660"/>
                    <a:pt x="91440" y="184150"/>
                  </a:cubicBezTo>
                  <a:cubicBezTo>
                    <a:pt x="111760" y="167640"/>
                    <a:pt x="137160" y="152400"/>
                    <a:pt x="161290" y="143510"/>
                  </a:cubicBezTo>
                  <a:cubicBezTo>
                    <a:pt x="185420" y="134620"/>
                    <a:pt x="228600" y="119380"/>
                    <a:pt x="238760" y="128270"/>
                  </a:cubicBezTo>
                  <a:cubicBezTo>
                    <a:pt x="246380" y="135890"/>
                    <a:pt x="227330" y="170180"/>
                    <a:pt x="236220" y="175260"/>
                  </a:cubicBezTo>
                  <a:cubicBezTo>
                    <a:pt x="256540" y="186690"/>
                    <a:pt x="387350" y="58420"/>
                    <a:pt x="457200" y="30480"/>
                  </a:cubicBezTo>
                  <a:cubicBezTo>
                    <a:pt x="510540" y="8890"/>
                    <a:pt x="570230" y="2540"/>
                    <a:pt x="608330" y="1270"/>
                  </a:cubicBezTo>
                  <a:cubicBezTo>
                    <a:pt x="632460" y="0"/>
                    <a:pt x="643890" y="2540"/>
                    <a:pt x="665480" y="8890"/>
                  </a:cubicBezTo>
                  <a:cubicBezTo>
                    <a:pt x="694690" y="17780"/>
                    <a:pt x="741680" y="41910"/>
                    <a:pt x="765810" y="60960"/>
                  </a:cubicBezTo>
                  <a:cubicBezTo>
                    <a:pt x="783590" y="74930"/>
                    <a:pt x="792480" y="85090"/>
                    <a:pt x="803910" y="104140"/>
                  </a:cubicBezTo>
                  <a:cubicBezTo>
                    <a:pt x="820420" y="130810"/>
                    <a:pt x="839470" y="173990"/>
                    <a:pt x="844550" y="210820"/>
                  </a:cubicBezTo>
                  <a:cubicBezTo>
                    <a:pt x="849630" y="247650"/>
                    <a:pt x="840740" y="294640"/>
                    <a:pt x="831850" y="323850"/>
                  </a:cubicBezTo>
                  <a:cubicBezTo>
                    <a:pt x="825500" y="345440"/>
                    <a:pt x="815340" y="359410"/>
                    <a:pt x="805180" y="374650"/>
                  </a:cubicBezTo>
                  <a:cubicBezTo>
                    <a:pt x="793750" y="389890"/>
                    <a:pt x="784860" y="403860"/>
                    <a:pt x="767080" y="417830"/>
                  </a:cubicBezTo>
                  <a:cubicBezTo>
                    <a:pt x="742950" y="436880"/>
                    <a:pt x="666750" y="471170"/>
                    <a:pt x="666750" y="471170"/>
                  </a:cubicBezTo>
                </a:path>
              </a:pathLst>
            </a:custGeom>
            <a:solidFill>
              <a:srgbClr val="14283C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11" name="Group 211"/>
          <p:cNvGrpSpPr/>
          <p:nvPr/>
        </p:nvGrpSpPr>
        <p:grpSpPr>
          <a:xfrm>
            <a:off x="5323653" y="3247938"/>
            <a:ext cx="775080" cy="2443451"/>
            <a:chOff x="0" y="0"/>
            <a:chExt cx="732790" cy="2310130"/>
          </a:xfrm>
        </p:grpSpPr>
        <p:sp>
          <p:nvSpPr>
            <p:cNvPr id="212" name="Freeform 212"/>
            <p:cNvSpPr/>
            <p:nvPr/>
          </p:nvSpPr>
          <p:spPr>
            <a:xfrm>
              <a:off x="38100" y="46990"/>
              <a:ext cx="662940" cy="2213610"/>
            </a:xfrm>
            <a:custGeom>
              <a:avLst/>
              <a:gdLst/>
              <a:ahLst/>
              <a:cxnLst/>
              <a:rect l="l" t="t" r="r" b="b"/>
              <a:pathLst>
                <a:path w="662940" h="2213610">
                  <a:moveTo>
                    <a:pt x="581660" y="179070"/>
                  </a:moveTo>
                  <a:cubicBezTo>
                    <a:pt x="619760" y="322580"/>
                    <a:pt x="631190" y="421640"/>
                    <a:pt x="637540" y="501650"/>
                  </a:cubicBezTo>
                  <a:cubicBezTo>
                    <a:pt x="643890" y="581660"/>
                    <a:pt x="662940" y="662940"/>
                    <a:pt x="643890" y="745490"/>
                  </a:cubicBezTo>
                  <a:cubicBezTo>
                    <a:pt x="622300" y="840740"/>
                    <a:pt x="502920" y="942340"/>
                    <a:pt x="492760" y="1036320"/>
                  </a:cubicBezTo>
                  <a:cubicBezTo>
                    <a:pt x="483870" y="1118870"/>
                    <a:pt x="539750" y="1176020"/>
                    <a:pt x="556260" y="1277620"/>
                  </a:cubicBezTo>
                  <a:cubicBezTo>
                    <a:pt x="582930" y="1443990"/>
                    <a:pt x="600710" y="1826260"/>
                    <a:pt x="594360" y="1943100"/>
                  </a:cubicBezTo>
                  <a:cubicBezTo>
                    <a:pt x="591820" y="1985010"/>
                    <a:pt x="589280" y="2001520"/>
                    <a:pt x="580390" y="2028190"/>
                  </a:cubicBezTo>
                  <a:cubicBezTo>
                    <a:pt x="571500" y="2054860"/>
                    <a:pt x="557530" y="2082800"/>
                    <a:pt x="539750" y="2105660"/>
                  </a:cubicBezTo>
                  <a:cubicBezTo>
                    <a:pt x="521970" y="2128520"/>
                    <a:pt x="500380" y="2150110"/>
                    <a:pt x="476250" y="2166620"/>
                  </a:cubicBezTo>
                  <a:cubicBezTo>
                    <a:pt x="452120" y="2183130"/>
                    <a:pt x="425450" y="2195830"/>
                    <a:pt x="397510" y="2203450"/>
                  </a:cubicBezTo>
                  <a:cubicBezTo>
                    <a:pt x="369570" y="2211070"/>
                    <a:pt x="340360" y="2213610"/>
                    <a:pt x="311150" y="2212340"/>
                  </a:cubicBezTo>
                  <a:cubicBezTo>
                    <a:pt x="281940" y="2211070"/>
                    <a:pt x="251460" y="2203450"/>
                    <a:pt x="224790" y="2193290"/>
                  </a:cubicBezTo>
                  <a:cubicBezTo>
                    <a:pt x="198120" y="2183130"/>
                    <a:pt x="171450" y="2167890"/>
                    <a:pt x="149860" y="2148840"/>
                  </a:cubicBezTo>
                  <a:cubicBezTo>
                    <a:pt x="128270" y="2129790"/>
                    <a:pt x="109220" y="2105660"/>
                    <a:pt x="93980" y="2081530"/>
                  </a:cubicBezTo>
                  <a:cubicBezTo>
                    <a:pt x="78740" y="2057400"/>
                    <a:pt x="67310" y="2029460"/>
                    <a:pt x="60960" y="2001520"/>
                  </a:cubicBezTo>
                  <a:cubicBezTo>
                    <a:pt x="54610" y="1973580"/>
                    <a:pt x="53340" y="1943100"/>
                    <a:pt x="57150" y="1913890"/>
                  </a:cubicBezTo>
                  <a:cubicBezTo>
                    <a:pt x="60960" y="1885950"/>
                    <a:pt x="68580" y="1855470"/>
                    <a:pt x="80010" y="1830070"/>
                  </a:cubicBezTo>
                  <a:cubicBezTo>
                    <a:pt x="92710" y="1803400"/>
                    <a:pt x="109220" y="1779270"/>
                    <a:pt x="129540" y="1757680"/>
                  </a:cubicBezTo>
                  <a:cubicBezTo>
                    <a:pt x="148590" y="1737360"/>
                    <a:pt x="172720" y="1718310"/>
                    <a:pt x="198120" y="1704340"/>
                  </a:cubicBezTo>
                  <a:cubicBezTo>
                    <a:pt x="223520" y="1690370"/>
                    <a:pt x="252730" y="1681480"/>
                    <a:pt x="280670" y="1676400"/>
                  </a:cubicBezTo>
                  <a:cubicBezTo>
                    <a:pt x="308610" y="1671320"/>
                    <a:pt x="340360" y="1671320"/>
                    <a:pt x="368300" y="1676400"/>
                  </a:cubicBezTo>
                  <a:cubicBezTo>
                    <a:pt x="396240" y="1681480"/>
                    <a:pt x="425450" y="1690370"/>
                    <a:pt x="450850" y="1704340"/>
                  </a:cubicBezTo>
                  <a:cubicBezTo>
                    <a:pt x="476250" y="1717040"/>
                    <a:pt x="500380" y="1736090"/>
                    <a:pt x="520700" y="1756410"/>
                  </a:cubicBezTo>
                  <a:cubicBezTo>
                    <a:pt x="541020" y="1776730"/>
                    <a:pt x="558800" y="1802130"/>
                    <a:pt x="570230" y="1828800"/>
                  </a:cubicBezTo>
                  <a:cubicBezTo>
                    <a:pt x="582930" y="1855470"/>
                    <a:pt x="590550" y="1884680"/>
                    <a:pt x="593090" y="1913890"/>
                  </a:cubicBezTo>
                  <a:cubicBezTo>
                    <a:pt x="595630" y="1941830"/>
                    <a:pt x="595630" y="1972310"/>
                    <a:pt x="589280" y="2000250"/>
                  </a:cubicBezTo>
                  <a:cubicBezTo>
                    <a:pt x="582930" y="2028190"/>
                    <a:pt x="571500" y="2056130"/>
                    <a:pt x="556260" y="2081530"/>
                  </a:cubicBezTo>
                  <a:cubicBezTo>
                    <a:pt x="541020" y="2105660"/>
                    <a:pt x="521970" y="2129790"/>
                    <a:pt x="500380" y="2148840"/>
                  </a:cubicBezTo>
                  <a:cubicBezTo>
                    <a:pt x="478790" y="2167890"/>
                    <a:pt x="452120" y="2183130"/>
                    <a:pt x="425450" y="2193290"/>
                  </a:cubicBezTo>
                  <a:cubicBezTo>
                    <a:pt x="398780" y="2203450"/>
                    <a:pt x="368300" y="2211070"/>
                    <a:pt x="339090" y="2212340"/>
                  </a:cubicBezTo>
                  <a:cubicBezTo>
                    <a:pt x="309880" y="2213610"/>
                    <a:pt x="280670" y="2211070"/>
                    <a:pt x="252730" y="2203450"/>
                  </a:cubicBezTo>
                  <a:cubicBezTo>
                    <a:pt x="224790" y="2195830"/>
                    <a:pt x="198120" y="2183130"/>
                    <a:pt x="173990" y="2166620"/>
                  </a:cubicBezTo>
                  <a:cubicBezTo>
                    <a:pt x="149860" y="2150110"/>
                    <a:pt x="128270" y="2128520"/>
                    <a:pt x="110490" y="2105660"/>
                  </a:cubicBezTo>
                  <a:cubicBezTo>
                    <a:pt x="92710" y="2082800"/>
                    <a:pt x="77470" y="2056130"/>
                    <a:pt x="68580" y="2029460"/>
                  </a:cubicBezTo>
                  <a:cubicBezTo>
                    <a:pt x="59690" y="2002790"/>
                    <a:pt x="46990" y="1957070"/>
                    <a:pt x="54610" y="1943100"/>
                  </a:cubicBezTo>
                  <a:cubicBezTo>
                    <a:pt x="58420" y="1936750"/>
                    <a:pt x="68580" y="1943100"/>
                    <a:pt x="73660" y="1934210"/>
                  </a:cubicBezTo>
                  <a:cubicBezTo>
                    <a:pt x="105410" y="1879600"/>
                    <a:pt x="0" y="1295400"/>
                    <a:pt x="12700" y="1104900"/>
                  </a:cubicBezTo>
                  <a:cubicBezTo>
                    <a:pt x="20320" y="1003300"/>
                    <a:pt x="40640" y="951230"/>
                    <a:pt x="62230" y="875030"/>
                  </a:cubicBezTo>
                  <a:cubicBezTo>
                    <a:pt x="83820" y="796290"/>
                    <a:pt x="130810" y="721360"/>
                    <a:pt x="144780" y="641350"/>
                  </a:cubicBezTo>
                  <a:cubicBezTo>
                    <a:pt x="158750" y="560070"/>
                    <a:pt x="151130" y="461010"/>
                    <a:pt x="143510" y="389890"/>
                  </a:cubicBezTo>
                  <a:cubicBezTo>
                    <a:pt x="138430" y="335280"/>
                    <a:pt x="116840" y="284480"/>
                    <a:pt x="114300" y="247650"/>
                  </a:cubicBezTo>
                  <a:cubicBezTo>
                    <a:pt x="113030" y="224790"/>
                    <a:pt x="115570" y="209550"/>
                    <a:pt x="119380" y="190500"/>
                  </a:cubicBezTo>
                  <a:cubicBezTo>
                    <a:pt x="123190" y="171450"/>
                    <a:pt x="127000" y="154940"/>
                    <a:pt x="138430" y="135890"/>
                  </a:cubicBezTo>
                  <a:cubicBezTo>
                    <a:pt x="153670" y="109220"/>
                    <a:pt x="187960" y="68580"/>
                    <a:pt x="212090" y="48260"/>
                  </a:cubicBezTo>
                  <a:cubicBezTo>
                    <a:pt x="228600" y="34290"/>
                    <a:pt x="241300" y="27940"/>
                    <a:pt x="261620" y="20320"/>
                  </a:cubicBezTo>
                  <a:cubicBezTo>
                    <a:pt x="290830" y="10160"/>
                    <a:pt x="337820" y="0"/>
                    <a:pt x="374650" y="3810"/>
                  </a:cubicBezTo>
                  <a:cubicBezTo>
                    <a:pt x="411480" y="7620"/>
                    <a:pt x="455930" y="26670"/>
                    <a:pt x="482600" y="41910"/>
                  </a:cubicBezTo>
                  <a:cubicBezTo>
                    <a:pt x="501650" y="53340"/>
                    <a:pt x="513080" y="62230"/>
                    <a:pt x="527050" y="78740"/>
                  </a:cubicBezTo>
                  <a:cubicBezTo>
                    <a:pt x="547370" y="102870"/>
                    <a:pt x="581660" y="179070"/>
                    <a:pt x="581660" y="179070"/>
                  </a:cubicBezTo>
                </a:path>
              </a:pathLst>
            </a:custGeom>
            <a:solidFill>
              <a:srgbClr val="14283C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13" name="Group 213"/>
          <p:cNvGrpSpPr/>
          <p:nvPr/>
        </p:nvGrpSpPr>
        <p:grpSpPr>
          <a:xfrm>
            <a:off x="6280077" y="2589725"/>
            <a:ext cx="2236583" cy="1859118"/>
            <a:chOff x="0" y="0"/>
            <a:chExt cx="2114550" cy="1757680"/>
          </a:xfrm>
        </p:grpSpPr>
        <p:sp>
          <p:nvSpPr>
            <p:cNvPr id="214" name="Freeform 214"/>
            <p:cNvSpPr/>
            <p:nvPr/>
          </p:nvSpPr>
          <p:spPr>
            <a:xfrm>
              <a:off x="43180" y="46990"/>
              <a:ext cx="2024380" cy="1662430"/>
            </a:xfrm>
            <a:custGeom>
              <a:avLst/>
              <a:gdLst/>
              <a:ahLst/>
              <a:cxnLst/>
              <a:rect l="l" t="t" r="r" b="b"/>
              <a:pathLst>
                <a:path w="2024380" h="1662430">
                  <a:moveTo>
                    <a:pt x="424180" y="86360"/>
                  </a:moveTo>
                  <a:cubicBezTo>
                    <a:pt x="605790" y="242570"/>
                    <a:pt x="892810" y="231140"/>
                    <a:pt x="1024890" y="288290"/>
                  </a:cubicBezTo>
                  <a:cubicBezTo>
                    <a:pt x="1121410" y="328930"/>
                    <a:pt x="1221740" y="401320"/>
                    <a:pt x="1252220" y="448310"/>
                  </a:cubicBezTo>
                  <a:cubicBezTo>
                    <a:pt x="1267460" y="471170"/>
                    <a:pt x="1256030" y="488950"/>
                    <a:pt x="1263650" y="513080"/>
                  </a:cubicBezTo>
                  <a:cubicBezTo>
                    <a:pt x="1273810" y="546100"/>
                    <a:pt x="1308100" y="591820"/>
                    <a:pt x="1316990" y="624840"/>
                  </a:cubicBezTo>
                  <a:cubicBezTo>
                    <a:pt x="1323340" y="647700"/>
                    <a:pt x="1324610" y="662940"/>
                    <a:pt x="1322070" y="687070"/>
                  </a:cubicBezTo>
                  <a:cubicBezTo>
                    <a:pt x="1318260" y="720090"/>
                    <a:pt x="1303020" y="775970"/>
                    <a:pt x="1287780" y="806450"/>
                  </a:cubicBezTo>
                  <a:cubicBezTo>
                    <a:pt x="1277620" y="828040"/>
                    <a:pt x="1268730" y="840740"/>
                    <a:pt x="1250950" y="857250"/>
                  </a:cubicBezTo>
                  <a:cubicBezTo>
                    <a:pt x="1226820" y="880110"/>
                    <a:pt x="1184910" y="910590"/>
                    <a:pt x="1146810" y="923290"/>
                  </a:cubicBezTo>
                  <a:cubicBezTo>
                    <a:pt x="1108710" y="935990"/>
                    <a:pt x="1056640" y="937260"/>
                    <a:pt x="1022350" y="933450"/>
                  </a:cubicBezTo>
                  <a:cubicBezTo>
                    <a:pt x="998220" y="930910"/>
                    <a:pt x="984250" y="927100"/>
                    <a:pt x="962660" y="916940"/>
                  </a:cubicBezTo>
                  <a:cubicBezTo>
                    <a:pt x="932180" y="901700"/>
                    <a:pt x="906780" y="862330"/>
                    <a:pt x="863600" y="842010"/>
                  </a:cubicBezTo>
                  <a:cubicBezTo>
                    <a:pt x="801370" y="814070"/>
                    <a:pt x="676910" y="831850"/>
                    <a:pt x="612140" y="788670"/>
                  </a:cubicBezTo>
                  <a:cubicBezTo>
                    <a:pt x="549910" y="746760"/>
                    <a:pt x="505460" y="642620"/>
                    <a:pt x="477520" y="589280"/>
                  </a:cubicBezTo>
                  <a:cubicBezTo>
                    <a:pt x="461010" y="557530"/>
                    <a:pt x="450850" y="534670"/>
                    <a:pt x="445770" y="509270"/>
                  </a:cubicBezTo>
                  <a:cubicBezTo>
                    <a:pt x="440690" y="487680"/>
                    <a:pt x="439420" y="469900"/>
                    <a:pt x="441960" y="445770"/>
                  </a:cubicBezTo>
                  <a:cubicBezTo>
                    <a:pt x="445770" y="411480"/>
                    <a:pt x="458470" y="359410"/>
                    <a:pt x="480060" y="323850"/>
                  </a:cubicBezTo>
                  <a:cubicBezTo>
                    <a:pt x="501650" y="288290"/>
                    <a:pt x="534670" y="255270"/>
                    <a:pt x="570230" y="233680"/>
                  </a:cubicBezTo>
                  <a:cubicBezTo>
                    <a:pt x="605790" y="212090"/>
                    <a:pt x="651510" y="199390"/>
                    <a:pt x="692150" y="196850"/>
                  </a:cubicBezTo>
                  <a:cubicBezTo>
                    <a:pt x="734060" y="194310"/>
                    <a:pt x="779780" y="203200"/>
                    <a:pt x="817880" y="219710"/>
                  </a:cubicBezTo>
                  <a:cubicBezTo>
                    <a:pt x="855980" y="236220"/>
                    <a:pt x="892810" y="265430"/>
                    <a:pt x="918210" y="298450"/>
                  </a:cubicBezTo>
                  <a:cubicBezTo>
                    <a:pt x="943610" y="330200"/>
                    <a:pt x="979170" y="406400"/>
                    <a:pt x="969010" y="414020"/>
                  </a:cubicBezTo>
                  <a:cubicBezTo>
                    <a:pt x="952500" y="426720"/>
                    <a:pt x="695960" y="223520"/>
                    <a:pt x="706120" y="204470"/>
                  </a:cubicBezTo>
                  <a:cubicBezTo>
                    <a:pt x="713740" y="187960"/>
                    <a:pt x="858520" y="234950"/>
                    <a:pt x="933450" y="261620"/>
                  </a:cubicBezTo>
                  <a:cubicBezTo>
                    <a:pt x="1010920" y="289560"/>
                    <a:pt x="1089660" y="320040"/>
                    <a:pt x="1164590" y="368300"/>
                  </a:cubicBezTo>
                  <a:cubicBezTo>
                    <a:pt x="1249680" y="422910"/>
                    <a:pt x="1358900" y="500380"/>
                    <a:pt x="1412240" y="580390"/>
                  </a:cubicBezTo>
                  <a:cubicBezTo>
                    <a:pt x="1457960" y="648970"/>
                    <a:pt x="1437640" y="753110"/>
                    <a:pt x="1485900" y="808990"/>
                  </a:cubicBezTo>
                  <a:cubicBezTo>
                    <a:pt x="1534160" y="864870"/>
                    <a:pt x="1634490" y="869950"/>
                    <a:pt x="1700530" y="916940"/>
                  </a:cubicBezTo>
                  <a:cubicBezTo>
                    <a:pt x="1770380" y="967740"/>
                    <a:pt x="1838960" y="1037590"/>
                    <a:pt x="1892300" y="1107440"/>
                  </a:cubicBezTo>
                  <a:cubicBezTo>
                    <a:pt x="1943100" y="1173480"/>
                    <a:pt x="1997710" y="1264920"/>
                    <a:pt x="2014220" y="1323340"/>
                  </a:cubicBezTo>
                  <a:cubicBezTo>
                    <a:pt x="2024380" y="1358900"/>
                    <a:pt x="2021840" y="1384300"/>
                    <a:pt x="2018030" y="1413510"/>
                  </a:cubicBezTo>
                  <a:cubicBezTo>
                    <a:pt x="2014220" y="1442720"/>
                    <a:pt x="2006600" y="1474470"/>
                    <a:pt x="1993900" y="1501140"/>
                  </a:cubicBezTo>
                  <a:cubicBezTo>
                    <a:pt x="1981200" y="1527810"/>
                    <a:pt x="1963420" y="1553210"/>
                    <a:pt x="1943100" y="1574800"/>
                  </a:cubicBezTo>
                  <a:cubicBezTo>
                    <a:pt x="1922780" y="1596390"/>
                    <a:pt x="1897380" y="1615440"/>
                    <a:pt x="1870710" y="1629410"/>
                  </a:cubicBezTo>
                  <a:cubicBezTo>
                    <a:pt x="1844040" y="1643380"/>
                    <a:pt x="1814830" y="1652270"/>
                    <a:pt x="1785620" y="1657350"/>
                  </a:cubicBezTo>
                  <a:cubicBezTo>
                    <a:pt x="1756410" y="1662430"/>
                    <a:pt x="1724660" y="1662430"/>
                    <a:pt x="1695450" y="1657350"/>
                  </a:cubicBezTo>
                  <a:cubicBezTo>
                    <a:pt x="1666240" y="1652270"/>
                    <a:pt x="1637030" y="1642110"/>
                    <a:pt x="1610360" y="1628140"/>
                  </a:cubicBezTo>
                  <a:cubicBezTo>
                    <a:pt x="1583690" y="1614170"/>
                    <a:pt x="1558290" y="1593850"/>
                    <a:pt x="1537970" y="1572260"/>
                  </a:cubicBezTo>
                  <a:cubicBezTo>
                    <a:pt x="1517650" y="1550670"/>
                    <a:pt x="1501140" y="1525270"/>
                    <a:pt x="1488440" y="1498600"/>
                  </a:cubicBezTo>
                  <a:cubicBezTo>
                    <a:pt x="1475740" y="1471930"/>
                    <a:pt x="1466850" y="1440180"/>
                    <a:pt x="1464310" y="1410970"/>
                  </a:cubicBezTo>
                  <a:cubicBezTo>
                    <a:pt x="1461770" y="1381760"/>
                    <a:pt x="1463040" y="1350010"/>
                    <a:pt x="1469390" y="1320800"/>
                  </a:cubicBezTo>
                  <a:cubicBezTo>
                    <a:pt x="1475740" y="1291590"/>
                    <a:pt x="1488440" y="1262380"/>
                    <a:pt x="1503680" y="1236980"/>
                  </a:cubicBezTo>
                  <a:cubicBezTo>
                    <a:pt x="1518920" y="1211580"/>
                    <a:pt x="1539240" y="1188720"/>
                    <a:pt x="1562100" y="1169670"/>
                  </a:cubicBezTo>
                  <a:cubicBezTo>
                    <a:pt x="1584960" y="1150620"/>
                    <a:pt x="1611630" y="1134110"/>
                    <a:pt x="1639570" y="1122680"/>
                  </a:cubicBezTo>
                  <a:cubicBezTo>
                    <a:pt x="1667510" y="1111250"/>
                    <a:pt x="1699260" y="1104900"/>
                    <a:pt x="1728470" y="1103630"/>
                  </a:cubicBezTo>
                  <a:cubicBezTo>
                    <a:pt x="1757680" y="1102360"/>
                    <a:pt x="1789430" y="1107440"/>
                    <a:pt x="1817370" y="1115060"/>
                  </a:cubicBezTo>
                  <a:cubicBezTo>
                    <a:pt x="1845310" y="1122680"/>
                    <a:pt x="1874520" y="1136650"/>
                    <a:pt x="1898650" y="1153160"/>
                  </a:cubicBezTo>
                  <a:cubicBezTo>
                    <a:pt x="1922780" y="1169670"/>
                    <a:pt x="1946910" y="1191260"/>
                    <a:pt x="1964690" y="1215390"/>
                  </a:cubicBezTo>
                  <a:cubicBezTo>
                    <a:pt x="1982470" y="1239520"/>
                    <a:pt x="1997710" y="1267460"/>
                    <a:pt x="2006600" y="1295400"/>
                  </a:cubicBezTo>
                  <a:cubicBezTo>
                    <a:pt x="2015490" y="1323340"/>
                    <a:pt x="2020570" y="1355090"/>
                    <a:pt x="2020570" y="1384300"/>
                  </a:cubicBezTo>
                  <a:cubicBezTo>
                    <a:pt x="2020570" y="1413510"/>
                    <a:pt x="2015490" y="1445260"/>
                    <a:pt x="2005330" y="1473200"/>
                  </a:cubicBezTo>
                  <a:cubicBezTo>
                    <a:pt x="1995170" y="1501140"/>
                    <a:pt x="1979930" y="1529080"/>
                    <a:pt x="1962150" y="1551940"/>
                  </a:cubicBezTo>
                  <a:cubicBezTo>
                    <a:pt x="1944370" y="1576070"/>
                    <a:pt x="1920240" y="1597660"/>
                    <a:pt x="1896110" y="1614170"/>
                  </a:cubicBezTo>
                  <a:cubicBezTo>
                    <a:pt x="1871980" y="1630680"/>
                    <a:pt x="1842770" y="1643380"/>
                    <a:pt x="1814830" y="1651000"/>
                  </a:cubicBezTo>
                  <a:cubicBezTo>
                    <a:pt x="1785620" y="1658620"/>
                    <a:pt x="1753870" y="1661160"/>
                    <a:pt x="1724660" y="1659890"/>
                  </a:cubicBezTo>
                  <a:cubicBezTo>
                    <a:pt x="1695450" y="1658620"/>
                    <a:pt x="1664970" y="1652270"/>
                    <a:pt x="1637030" y="1640840"/>
                  </a:cubicBezTo>
                  <a:cubicBezTo>
                    <a:pt x="1609090" y="1629410"/>
                    <a:pt x="1582420" y="1612900"/>
                    <a:pt x="1559560" y="1593850"/>
                  </a:cubicBezTo>
                  <a:cubicBezTo>
                    <a:pt x="1536700" y="1574800"/>
                    <a:pt x="1517650" y="1550670"/>
                    <a:pt x="1502410" y="1525270"/>
                  </a:cubicBezTo>
                  <a:cubicBezTo>
                    <a:pt x="1487170" y="1499870"/>
                    <a:pt x="1477010" y="1440180"/>
                    <a:pt x="1469390" y="1440180"/>
                  </a:cubicBezTo>
                  <a:cubicBezTo>
                    <a:pt x="1465580" y="1440180"/>
                    <a:pt x="1466850" y="1456690"/>
                    <a:pt x="1461770" y="1457960"/>
                  </a:cubicBezTo>
                  <a:cubicBezTo>
                    <a:pt x="1443990" y="1460500"/>
                    <a:pt x="1370330" y="1330960"/>
                    <a:pt x="1310640" y="1276350"/>
                  </a:cubicBezTo>
                  <a:cubicBezTo>
                    <a:pt x="1245870" y="1216660"/>
                    <a:pt x="1144270" y="1187450"/>
                    <a:pt x="1082040" y="1118870"/>
                  </a:cubicBezTo>
                  <a:cubicBezTo>
                    <a:pt x="1016000" y="1046480"/>
                    <a:pt x="1007110" y="935990"/>
                    <a:pt x="928370" y="849630"/>
                  </a:cubicBezTo>
                  <a:cubicBezTo>
                    <a:pt x="820420" y="730250"/>
                    <a:pt x="488950" y="585470"/>
                    <a:pt x="445770" y="509270"/>
                  </a:cubicBezTo>
                  <a:cubicBezTo>
                    <a:pt x="431800" y="483870"/>
                    <a:pt x="439420" y="469900"/>
                    <a:pt x="441960" y="445770"/>
                  </a:cubicBezTo>
                  <a:cubicBezTo>
                    <a:pt x="445770" y="411480"/>
                    <a:pt x="458470" y="359410"/>
                    <a:pt x="480060" y="323850"/>
                  </a:cubicBezTo>
                  <a:cubicBezTo>
                    <a:pt x="501650" y="288290"/>
                    <a:pt x="534670" y="255270"/>
                    <a:pt x="570230" y="233680"/>
                  </a:cubicBezTo>
                  <a:cubicBezTo>
                    <a:pt x="605790" y="212090"/>
                    <a:pt x="651510" y="199390"/>
                    <a:pt x="692150" y="196850"/>
                  </a:cubicBezTo>
                  <a:cubicBezTo>
                    <a:pt x="734060" y="194310"/>
                    <a:pt x="779780" y="203200"/>
                    <a:pt x="817880" y="219710"/>
                  </a:cubicBezTo>
                  <a:cubicBezTo>
                    <a:pt x="854710" y="236220"/>
                    <a:pt x="891540" y="266700"/>
                    <a:pt x="916940" y="298450"/>
                  </a:cubicBezTo>
                  <a:cubicBezTo>
                    <a:pt x="942340" y="331470"/>
                    <a:pt x="943610" y="401320"/>
                    <a:pt x="969010" y="414020"/>
                  </a:cubicBezTo>
                  <a:cubicBezTo>
                    <a:pt x="988060" y="422910"/>
                    <a:pt x="1009650" y="392430"/>
                    <a:pt x="1038860" y="396240"/>
                  </a:cubicBezTo>
                  <a:cubicBezTo>
                    <a:pt x="1093470" y="402590"/>
                    <a:pt x="1224280" y="476250"/>
                    <a:pt x="1263650" y="513080"/>
                  </a:cubicBezTo>
                  <a:cubicBezTo>
                    <a:pt x="1283970" y="530860"/>
                    <a:pt x="1287780" y="547370"/>
                    <a:pt x="1296670" y="566420"/>
                  </a:cubicBezTo>
                  <a:cubicBezTo>
                    <a:pt x="1305560" y="585470"/>
                    <a:pt x="1313180" y="600710"/>
                    <a:pt x="1316990" y="624840"/>
                  </a:cubicBezTo>
                  <a:cubicBezTo>
                    <a:pt x="1322070" y="657860"/>
                    <a:pt x="1323340" y="709930"/>
                    <a:pt x="1311910" y="749300"/>
                  </a:cubicBezTo>
                  <a:cubicBezTo>
                    <a:pt x="1300480" y="787400"/>
                    <a:pt x="1278890" y="828040"/>
                    <a:pt x="1250950" y="857250"/>
                  </a:cubicBezTo>
                  <a:cubicBezTo>
                    <a:pt x="1223010" y="886460"/>
                    <a:pt x="1184910" y="910590"/>
                    <a:pt x="1146810" y="923290"/>
                  </a:cubicBezTo>
                  <a:cubicBezTo>
                    <a:pt x="1108710" y="935990"/>
                    <a:pt x="1061720" y="939800"/>
                    <a:pt x="1022350" y="933450"/>
                  </a:cubicBezTo>
                  <a:cubicBezTo>
                    <a:pt x="982980" y="927100"/>
                    <a:pt x="935990" y="904240"/>
                    <a:pt x="908050" y="885190"/>
                  </a:cubicBezTo>
                  <a:cubicBezTo>
                    <a:pt x="887730" y="872490"/>
                    <a:pt x="875030" y="861060"/>
                    <a:pt x="863600" y="842010"/>
                  </a:cubicBezTo>
                  <a:cubicBezTo>
                    <a:pt x="848360" y="816610"/>
                    <a:pt x="864870" y="758190"/>
                    <a:pt x="838200" y="736600"/>
                  </a:cubicBezTo>
                  <a:cubicBezTo>
                    <a:pt x="797560" y="703580"/>
                    <a:pt x="674370" y="741680"/>
                    <a:pt x="593090" y="728980"/>
                  </a:cubicBezTo>
                  <a:cubicBezTo>
                    <a:pt x="509270" y="716280"/>
                    <a:pt x="416560" y="697230"/>
                    <a:pt x="341630" y="657860"/>
                  </a:cubicBezTo>
                  <a:cubicBezTo>
                    <a:pt x="266700" y="619760"/>
                    <a:pt x="194310" y="547370"/>
                    <a:pt x="143510" y="497840"/>
                  </a:cubicBezTo>
                  <a:cubicBezTo>
                    <a:pt x="106680" y="462280"/>
                    <a:pt x="81280" y="431800"/>
                    <a:pt x="58420" y="396240"/>
                  </a:cubicBezTo>
                  <a:cubicBezTo>
                    <a:pt x="36830" y="363220"/>
                    <a:pt x="15240" y="330200"/>
                    <a:pt x="7620" y="293370"/>
                  </a:cubicBezTo>
                  <a:cubicBezTo>
                    <a:pt x="0" y="257810"/>
                    <a:pt x="3810" y="209550"/>
                    <a:pt x="10160" y="179070"/>
                  </a:cubicBezTo>
                  <a:cubicBezTo>
                    <a:pt x="15240" y="157480"/>
                    <a:pt x="20320" y="144780"/>
                    <a:pt x="31750" y="125730"/>
                  </a:cubicBezTo>
                  <a:cubicBezTo>
                    <a:pt x="48260" y="99060"/>
                    <a:pt x="78740" y="62230"/>
                    <a:pt x="110490" y="41910"/>
                  </a:cubicBezTo>
                  <a:cubicBezTo>
                    <a:pt x="140970" y="21590"/>
                    <a:pt x="181610" y="7620"/>
                    <a:pt x="218440" y="3810"/>
                  </a:cubicBezTo>
                  <a:cubicBezTo>
                    <a:pt x="255270" y="0"/>
                    <a:pt x="297180" y="6350"/>
                    <a:pt x="331470" y="20320"/>
                  </a:cubicBezTo>
                  <a:cubicBezTo>
                    <a:pt x="365760" y="34290"/>
                    <a:pt x="424180" y="86360"/>
                    <a:pt x="424180" y="86360"/>
                  </a:cubicBezTo>
                </a:path>
              </a:pathLst>
            </a:custGeom>
            <a:solidFill>
              <a:srgbClr val="14283C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15" name="Group 215"/>
          <p:cNvGrpSpPr/>
          <p:nvPr/>
        </p:nvGrpSpPr>
        <p:grpSpPr>
          <a:xfrm>
            <a:off x="5378728" y="6627665"/>
            <a:ext cx="687766" cy="761647"/>
            <a:chOff x="0" y="0"/>
            <a:chExt cx="650240" cy="720090"/>
          </a:xfrm>
        </p:grpSpPr>
        <p:sp>
          <p:nvSpPr>
            <p:cNvPr id="216" name="Freeform 216"/>
            <p:cNvSpPr/>
            <p:nvPr/>
          </p:nvSpPr>
          <p:spPr>
            <a:xfrm>
              <a:off x="49530" y="49530"/>
              <a:ext cx="554990" cy="622300"/>
            </a:xfrm>
            <a:custGeom>
              <a:avLst/>
              <a:gdLst/>
              <a:ahLst/>
              <a:cxnLst/>
              <a:rect l="l" t="t" r="r" b="b"/>
              <a:pathLst>
                <a:path w="554990" h="622300">
                  <a:moveTo>
                    <a:pt x="538480" y="318770"/>
                  </a:moveTo>
                  <a:cubicBezTo>
                    <a:pt x="486410" y="450850"/>
                    <a:pt x="436880" y="524510"/>
                    <a:pt x="402590" y="557530"/>
                  </a:cubicBezTo>
                  <a:cubicBezTo>
                    <a:pt x="381000" y="579120"/>
                    <a:pt x="360680" y="590550"/>
                    <a:pt x="337820" y="600710"/>
                  </a:cubicBezTo>
                  <a:cubicBezTo>
                    <a:pt x="314960" y="610870"/>
                    <a:pt x="288290" y="617220"/>
                    <a:pt x="262890" y="619760"/>
                  </a:cubicBezTo>
                  <a:cubicBezTo>
                    <a:pt x="237490" y="622300"/>
                    <a:pt x="210820" y="621030"/>
                    <a:pt x="185420" y="614680"/>
                  </a:cubicBezTo>
                  <a:cubicBezTo>
                    <a:pt x="161290" y="608330"/>
                    <a:pt x="135890" y="598170"/>
                    <a:pt x="114300" y="585470"/>
                  </a:cubicBezTo>
                  <a:cubicBezTo>
                    <a:pt x="92710" y="571500"/>
                    <a:pt x="72390" y="553720"/>
                    <a:pt x="55880" y="534670"/>
                  </a:cubicBezTo>
                  <a:cubicBezTo>
                    <a:pt x="39370" y="514350"/>
                    <a:pt x="25400" y="491490"/>
                    <a:pt x="16510" y="467360"/>
                  </a:cubicBezTo>
                  <a:cubicBezTo>
                    <a:pt x="7620" y="443230"/>
                    <a:pt x="2540" y="417830"/>
                    <a:pt x="1270" y="392430"/>
                  </a:cubicBezTo>
                  <a:cubicBezTo>
                    <a:pt x="0" y="367030"/>
                    <a:pt x="2540" y="339090"/>
                    <a:pt x="10160" y="314960"/>
                  </a:cubicBezTo>
                  <a:cubicBezTo>
                    <a:pt x="17780" y="290830"/>
                    <a:pt x="27940" y="265430"/>
                    <a:pt x="43180" y="245110"/>
                  </a:cubicBezTo>
                  <a:cubicBezTo>
                    <a:pt x="57150" y="224790"/>
                    <a:pt x="77470" y="205740"/>
                    <a:pt x="97790" y="190500"/>
                  </a:cubicBezTo>
                  <a:cubicBezTo>
                    <a:pt x="118110" y="175260"/>
                    <a:pt x="142240" y="162560"/>
                    <a:pt x="166370" y="154940"/>
                  </a:cubicBezTo>
                  <a:cubicBezTo>
                    <a:pt x="190500" y="147320"/>
                    <a:pt x="217170" y="143510"/>
                    <a:pt x="242570" y="143510"/>
                  </a:cubicBezTo>
                  <a:cubicBezTo>
                    <a:pt x="267970" y="143510"/>
                    <a:pt x="294640" y="147320"/>
                    <a:pt x="318770" y="156210"/>
                  </a:cubicBezTo>
                  <a:cubicBezTo>
                    <a:pt x="342900" y="163830"/>
                    <a:pt x="365760" y="177800"/>
                    <a:pt x="386080" y="193040"/>
                  </a:cubicBezTo>
                  <a:cubicBezTo>
                    <a:pt x="406400" y="208280"/>
                    <a:pt x="425450" y="228600"/>
                    <a:pt x="439420" y="250190"/>
                  </a:cubicBezTo>
                  <a:cubicBezTo>
                    <a:pt x="453390" y="271780"/>
                    <a:pt x="464820" y="297180"/>
                    <a:pt x="471170" y="321310"/>
                  </a:cubicBezTo>
                  <a:cubicBezTo>
                    <a:pt x="477520" y="345440"/>
                    <a:pt x="480060" y="372110"/>
                    <a:pt x="478790" y="397510"/>
                  </a:cubicBezTo>
                  <a:cubicBezTo>
                    <a:pt x="477520" y="422910"/>
                    <a:pt x="471170" y="449580"/>
                    <a:pt x="461010" y="473710"/>
                  </a:cubicBezTo>
                  <a:cubicBezTo>
                    <a:pt x="450850" y="496570"/>
                    <a:pt x="436880" y="519430"/>
                    <a:pt x="420370" y="538480"/>
                  </a:cubicBezTo>
                  <a:cubicBezTo>
                    <a:pt x="403860" y="557530"/>
                    <a:pt x="382270" y="575310"/>
                    <a:pt x="360680" y="588010"/>
                  </a:cubicBezTo>
                  <a:cubicBezTo>
                    <a:pt x="339090" y="600710"/>
                    <a:pt x="313690" y="610870"/>
                    <a:pt x="288290" y="615950"/>
                  </a:cubicBezTo>
                  <a:cubicBezTo>
                    <a:pt x="262890" y="621030"/>
                    <a:pt x="236220" y="622300"/>
                    <a:pt x="210820" y="619760"/>
                  </a:cubicBezTo>
                  <a:cubicBezTo>
                    <a:pt x="185420" y="617220"/>
                    <a:pt x="160020" y="609600"/>
                    <a:pt x="137160" y="598170"/>
                  </a:cubicBezTo>
                  <a:cubicBezTo>
                    <a:pt x="114300" y="586740"/>
                    <a:pt x="91440" y="571500"/>
                    <a:pt x="73660" y="553720"/>
                  </a:cubicBezTo>
                  <a:cubicBezTo>
                    <a:pt x="54610" y="535940"/>
                    <a:pt x="38100" y="514350"/>
                    <a:pt x="26670" y="491490"/>
                  </a:cubicBezTo>
                  <a:cubicBezTo>
                    <a:pt x="15240" y="468630"/>
                    <a:pt x="7620" y="443230"/>
                    <a:pt x="3810" y="417830"/>
                  </a:cubicBezTo>
                  <a:cubicBezTo>
                    <a:pt x="0" y="392430"/>
                    <a:pt x="0" y="365760"/>
                    <a:pt x="3810" y="340360"/>
                  </a:cubicBezTo>
                  <a:cubicBezTo>
                    <a:pt x="7620" y="314960"/>
                    <a:pt x="16510" y="289560"/>
                    <a:pt x="29210" y="267970"/>
                  </a:cubicBezTo>
                  <a:cubicBezTo>
                    <a:pt x="41910" y="245110"/>
                    <a:pt x="74930" y="205740"/>
                    <a:pt x="77470" y="207010"/>
                  </a:cubicBezTo>
                  <a:cubicBezTo>
                    <a:pt x="78740" y="208280"/>
                    <a:pt x="60960" y="241300"/>
                    <a:pt x="60960" y="241300"/>
                  </a:cubicBezTo>
                  <a:cubicBezTo>
                    <a:pt x="59690" y="241300"/>
                    <a:pt x="99060" y="137160"/>
                    <a:pt x="119380" y="105410"/>
                  </a:cubicBezTo>
                  <a:cubicBezTo>
                    <a:pt x="132080" y="86360"/>
                    <a:pt x="139700" y="76200"/>
                    <a:pt x="156210" y="62230"/>
                  </a:cubicBezTo>
                  <a:cubicBezTo>
                    <a:pt x="180340" y="43180"/>
                    <a:pt x="226060" y="17780"/>
                    <a:pt x="255270" y="8890"/>
                  </a:cubicBezTo>
                  <a:cubicBezTo>
                    <a:pt x="276860" y="2540"/>
                    <a:pt x="290830" y="0"/>
                    <a:pt x="312420" y="1270"/>
                  </a:cubicBezTo>
                  <a:cubicBezTo>
                    <a:pt x="342900" y="2540"/>
                    <a:pt x="389890" y="10160"/>
                    <a:pt x="422910" y="26670"/>
                  </a:cubicBezTo>
                  <a:cubicBezTo>
                    <a:pt x="455930" y="43180"/>
                    <a:pt x="487680" y="69850"/>
                    <a:pt x="509270" y="100330"/>
                  </a:cubicBezTo>
                  <a:cubicBezTo>
                    <a:pt x="530860" y="129540"/>
                    <a:pt x="544830" y="168910"/>
                    <a:pt x="549910" y="205740"/>
                  </a:cubicBezTo>
                  <a:cubicBezTo>
                    <a:pt x="554990" y="242570"/>
                    <a:pt x="538480" y="318770"/>
                    <a:pt x="538480" y="318770"/>
                  </a:cubicBezTo>
                </a:path>
              </a:pathLst>
            </a:custGeom>
            <a:solidFill>
              <a:srgbClr val="14283C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17" name="Group 217"/>
          <p:cNvGrpSpPr/>
          <p:nvPr/>
        </p:nvGrpSpPr>
        <p:grpSpPr>
          <a:xfrm>
            <a:off x="5320966" y="3133759"/>
            <a:ext cx="861051" cy="2965992"/>
            <a:chOff x="0" y="0"/>
            <a:chExt cx="814070" cy="2804160"/>
          </a:xfrm>
        </p:grpSpPr>
        <p:sp>
          <p:nvSpPr>
            <p:cNvPr id="218" name="Freeform 218"/>
            <p:cNvSpPr/>
            <p:nvPr/>
          </p:nvSpPr>
          <p:spPr>
            <a:xfrm>
              <a:off x="41910" y="46990"/>
              <a:ext cx="731520" cy="2711450"/>
            </a:xfrm>
            <a:custGeom>
              <a:avLst/>
              <a:gdLst/>
              <a:ahLst/>
              <a:cxnLst/>
              <a:rect l="l" t="t" r="r" b="b"/>
              <a:pathLst>
                <a:path w="731520" h="2711450">
                  <a:moveTo>
                    <a:pt x="528320" y="241300"/>
                  </a:moveTo>
                  <a:cubicBezTo>
                    <a:pt x="546100" y="683260"/>
                    <a:pt x="582930" y="764540"/>
                    <a:pt x="585470" y="850900"/>
                  </a:cubicBezTo>
                  <a:cubicBezTo>
                    <a:pt x="588010" y="933450"/>
                    <a:pt x="557530" y="999490"/>
                    <a:pt x="552450" y="1094740"/>
                  </a:cubicBezTo>
                  <a:cubicBezTo>
                    <a:pt x="546100" y="1229360"/>
                    <a:pt x="567690" y="1447800"/>
                    <a:pt x="567690" y="1581150"/>
                  </a:cubicBezTo>
                  <a:cubicBezTo>
                    <a:pt x="567690" y="1675130"/>
                    <a:pt x="557530" y="1727200"/>
                    <a:pt x="558800" y="1821180"/>
                  </a:cubicBezTo>
                  <a:cubicBezTo>
                    <a:pt x="561340" y="1955800"/>
                    <a:pt x="579120" y="2199640"/>
                    <a:pt x="595630" y="2310130"/>
                  </a:cubicBezTo>
                  <a:cubicBezTo>
                    <a:pt x="604520" y="2367280"/>
                    <a:pt x="623570" y="2402840"/>
                    <a:pt x="624840" y="2438400"/>
                  </a:cubicBezTo>
                  <a:cubicBezTo>
                    <a:pt x="626110" y="2463800"/>
                    <a:pt x="623570" y="2480310"/>
                    <a:pt x="615950" y="2504440"/>
                  </a:cubicBezTo>
                  <a:cubicBezTo>
                    <a:pt x="604520" y="2538730"/>
                    <a:pt x="581660" y="2588260"/>
                    <a:pt x="552450" y="2620010"/>
                  </a:cubicBezTo>
                  <a:cubicBezTo>
                    <a:pt x="523240" y="2651760"/>
                    <a:pt x="482600" y="2678430"/>
                    <a:pt x="441960" y="2692400"/>
                  </a:cubicBezTo>
                  <a:cubicBezTo>
                    <a:pt x="401320" y="2706370"/>
                    <a:pt x="353060" y="2711450"/>
                    <a:pt x="311150" y="2705100"/>
                  </a:cubicBezTo>
                  <a:cubicBezTo>
                    <a:pt x="269240" y="2698750"/>
                    <a:pt x="222250" y="2682240"/>
                    <a:pt x="187960" y="2656840"/>
                  </a:cubicBezTo>
                  <a:cubicBezTo>
                    <a:pt x="153670" y="2632710"/>
                    <a:pt x="120650" y="2600960"/>
                    <a:pt x="102870" y="2556510"/>
                  </a:cubicBezTo>
                  <a:cubicBezTo>
                    <a:pt x="78740" y="2494280"/>
                    <a:pt x="86360" y="2386330"/>
                    <a:pt x="95250" y="2303780"/>
                  </a:cubicBezTo>
                  <a:cubicBezTo>
                    <a:pt x="104140" y="2222500"/>
                    <a:pt x="146050" y="2160270"/>
                    <a:pt x="156210" y="2067560"/>
                  </a:cubicBezTo>
                  <a:cubicBezTo>
                    <a:pt x="170180" y="1938020"/>
                    <a:pt x="151130" y="1725930"/>
                    <a:pt x="137160" y="1592580"/>
                  </a:cubicBezTo>
                  <a:cubicBezTo>
                    <a:pt x="127000" y="1494790"/>
                    <a:pt x="113030" y="1424940"/>
                    <a:pt x="95250" y="1339850"/>
                  </a:cubicBezTo>
                  <a:cubicBezTo>
                    <a:pt x="76200" y="1252220"/>
                    <a:pt x="35560" y="1169670"/>
                    <a:pt x="24130" y="1075690"/>
                  </a:cubicBezTo>
                  <a:cubicBezTo>
                    <a:pt x="11430" y="974090"/>
                    <a:pt x="22860" y="859790"/>
                    <a:pt x="30480" y="749300"/>
                  </a:cubicBezTo>
                  <a:cubicBezTo>
                    <a:pt x="38100" y="633730"/>
                    <a:pt x="36830" y="499110"/>
                    <a:pt x="72390" y="397510"/>
                  </a:cubicBezTo>
                  <a:cubicBezTo>
                    <a:pt x="102870" y="308610"/>
                    <a:pt x="201930" y="162560"/>
                    <a:pt x="214630" y="167640"/>
                  </a:cubicBezTo>
                  <a:cubicBezTo>
                    <a:pt x="226060" y="172720"/>
                    <a:pt x="179070" y="377190"/>
                    <a:pt x="168910" y="377190"/>
                  </a:cubicBezTo>
                  <a:cubicBezTo>
                    <a:pt x="162560" y="377190"/>
                    <a:pt x="153670" y="316230"/>
                    <a:pt x="154940" y="285750"/>
                  </a:cubicBezTo>
                  <a:cubicBezTo>
                    <a:pt x="156210" y="255270"/>
                    <a:pt x="162560" y="223520"/>
                    <a:pt x="172720" y="195580"/>
                  </a:cubicBezTo>
                  <a:cubicBezTo>
                    <a:pt x="182880" y="167640"/>
                    <a:pt x="198120" y="139700"/>
                    <a:pt x="217170" y="115570"/>
                  </a:cubicBezTo>
                  <a:cubicBezTo>
                    <a:pt x="236220" y="91440"/>
                    <a:pt x="260350" y="69850"/>
                    <a:pt x="285750" y="53340"/>
                  </a:cubicBezTo>
                  <a:cubicBezTo>
                    <a:pt x="311150" y="36830"/>
                    <a:pt x="340360" y="24130"/>
                    <a:pt x="369570" y="16510"/>
                  </a:cubicBezTo>
                  <a:cubicBezTo>
                    <a:pt x="398780" y="8890"/>
                    <a:pt x="430530" y="6350"/>
                    <a:pt x="461010" y="8890"/>
                  </a:cubicBezTo>
                  <a:cubicBezTo>
                    <a:pt x="491490" y="11430"/>
                    <a:pt x="521970" y="19050"/>
                    <a:pt x="549910" y="30480"/>
                  </a:cubicBezTo>
                  <a:cubicBezTo>
                    <a:pt x="577850" y="41910"/>
                    <a:pt x="605790" y="59690"/>
                    <a:pt x="628650" y="80010"/>
                  </a:cubicBezTo>
                  <a:cubicBezTo>
                    <a:pt x="651510" y="100330"/>
                    <a:pt x="670560" y="124460"/>
                    <a:pt x="685800" y="151130"/>
                  </a:cubicBezTo>
                  <a:cubicBezTo>
                    <a:pt x="701040" y="177800"/>
                    <a:pt x="712470" y="208280"/>
                    <a:pt x="718820" y="237490"/>
                  </a:cubicBezTo>
                  <a:cubicBezTo>
                    <a:pt x="725170" y="266700"/>
                    <a:pt x="725170" y="299720"/>
                    <a:pt x="721360" y="328930"/>
                  </a:cubicBezTo>
                  <a:cubicBezTo>
                    <a:pt x="717550" y="359410"/>
                    <a:pt x="707390" y="389890"/>
                    <a:pt x="694690" y="416560"/>
                  </a:cubicBezTo>
                  <a:cubicBezTo>
                    <a:pt x="680720" y="443230"/>
                    <a:pt x="662940" y="469900"/>
                    <a:pt x="641350" y="491490"/>
                  </a:cubicBezTo>
                  <a:cubicBezTo>
                    <a:pt x="619760" y="513080"/>
                    <a:pt x="593090" y="532130"/>
                    <a:pt x="566420" y="546100"/>
                  </a:cubicBezTo>
                  <a:cubicBezTo>
                    <a:pt x="539750" y="560070"/>
                    <a:pt x="509270" y="568960"/>
                    <a:pt x="478790" y="572770"/>
                  </a:cubicBezTo>
                  <a:cubicBezTo>
                    <a:pt x="449580" y="576580"/>
                    <a:pt x="416560" y="576580"/>
                    <a:pt x="387350" y="571500"/>
                  </a:cubicBezTo>
                  <a:cubicBezTo>
                    <a:pt x="358140" y="566420"/>
                    <a:pt x="327660" y="554990"/>
                    <a:pt x="300990" y="539750"/>
                  </a:cubicBezTo>
                  <a:cubicBezTo>
                    <a:pt x="274320" y="524510"/>
                    <a:pt x="248920" y="505460"/>
                    <a:pt x="228600" y="482600"/>
                  </a:cubicBezTo>
                  <a:cubicBezTo>
                    <a:pt x="208280" y="459740"/>
                    <a:pt x="191770" y="433070"/>
                    <a:pt x="179070" y="405130"/>
                  </a:cubicBezTo>
                  <a:cubicBezTo>
                    <a:pt x="167640" y="377190"/>
                    <a:pt x="158750" y="346710"/>
                    <a:pt x="156210" y="316230"/>
                  </a:cubicBezTo>
                  <a:cubicBezTo>
                    <a:pt x="153670" y="285750"/>
                    <a:pt x="156210" y="254000"/>
                    <a:pt x="163830" y="224790"/>
                  </a:cubicBezTo>
                  <a:cubicBezTo>
                    <a:pt x="171450" y="195580"/>
                    <a:pt x="182880" y="165100"/>
                    <a:pt x="199390" y="139700"/>
                  </a:cubicBezTo>
                  <a:cubicBezTo>
                    <a:pt x="215900" y="114300"/>
                    <a:pt x="237490" y="90170"/>
                    <a:pt x="260350" y="71120"/>
                  </a:cubicBezTo>
                  <a:cubicBezTo>
                    <a:pt x="284480" y="52070"/>
                    <a:pt x="312420" y="35560"/>
                    <a:pt x="340360" y="25400"/>
                  </a:cubicBezTo>
                  <a:cubicBezTo>
                    <a:pt x="368300" y="15240"/>
                    <a:pt x="400050" y="8890"/>
                    <a:pt x="430530" y="7620"/>
                  </a:cubicBezTo>
                  <a:cubicBezTo>
                    <a:pt x="461010" y="6350"/>
                    <a:pt x="492760" y="11430"/>
                    <a:pt x="521970" y="20320"/>
                  </a:cubicBezTo>
                  <a:cubicBezTo>
                    <a:pt x="551180" y="29210"/>
                    <a:pt x="580390" y="43180"/>
                    <a:pt x="604520" y="60960"/>
                  </a:cubicBezTo>
                  <a:cubicBezTo>
                    <a:pt x="628650" y="78740"/>
                    <a:pt x="651510" y="100330"/>
                    <a:pt x="669290" y="124460"/>
                  </a:cubicBezTo>
                  <a:cubicBezTo>
                    <a:pt x="687070" y="148590"/>
                    <a:pt x="708660" y="168910"/>
                    <a:pt x="711200" y="207010"/>
                  </a:cubicBezTo>
                  <a:cubicBezTo>
                    <a:pt x="717550" y="279400"/>
                    <a:pt x="627380" y="435610"/>
                    <a:pt x="605790" y="538480"/>
                  </a:cubicBezTo>
                  <a:cubicBezTo>
                    <a:pt x="588010" y="623570"/>
                    <a:pt x="584200" y="697230"/>
                    <a:pt x="581660" y="777240"/>
                  </a:cubicBezTo>
                  <a:cubicBezTo>
                    <a:pt x="579120" y="857250"/>
                    <a:pt x="575310" y="934720"/>
                    <a:pt x="588010" y="1019810"/>
                  </a:cubicBezTo>
                  <a:cubicBezTo>
                    <a:pt x="601980" y="1116330"/>
                    <a:pt x="650240" y="1226820"/>
                    <a:pt x="668020" y="1323340"/>
                  </a:cubicBezTo>
                  <a:cubicBezTo>
                    <a:pt x="683260" y="1408430"/>
                    <a:pt x="685800" y="1470660"/>
                    <a:pt x="692150" y="1567180"/>
                  </a:cubicBezTo>
                  <a:cubicBezTo>
                    <a:pt x="701040" y="1708150"/>
                    <a:pt x="731520" y="1953260"/>
                    <a:pt x="702310" y="2087880"/>
                  </a:cubicBezTo>
                  <a:cubicBezTo>
                    <a:pt x="681990" y="2180590"/>
                    <a:pt x="603250" y="2245360"/>
                    <a:pt x="595630" y="2310130"/>
                  </a:cubicBezTo>
                  <a:cubicBezTo>
                    <a:pt x="590550" y="2357120"/>
                    <a:pt x="626110" y="2395220"/>
                    <a:pt x="624840" y="2438400"/>
                  </a:cubicBezTo>
                  <a:cubicBezTo>
                    <a:pt x="623570" y="2480310"/>
                    <a:pt x="610870" y="2528570"/>
                    <a:pt x="590550" y="2565400"/>
                  </a:cubicBezTo>
                  <a:cubicBezTo>
                    <a:pt x="570230" y="2602230"/>
                    <a:pt x="537210" y="2639060"/>
                    <a:pt x="501650" y="2661920"/>
                  </a:cubicBezTo>
                  <a:cubicBezTo>
                    <a:pt x="466090" y="2686050"/>
                    <a:pt x="420370" y="2702560"/>
                    <a:pt x="377190" y="2706370"/>
                  </a:cubicBezTo>
                  <a:cubicBezTo>
                    <a:pt x="335280" y="2710180"/>
                    <a:pt x="280670" y="2700020"/>
                    <a:pt x="246380" y="2688590"/>
                  </a:cubicBezTo>
                  <a:cubicBezTo>
                    <a:pt x="222250" y="2680970"/>
                    <a:pt x="208280" y="2673350"/>
                    <a:pt x="187960" y="2656840"/>
                  </a:cubicBezTo>
                  <a:cubicBezTo>
                    <a:pt x="160020" y="2633980"/>
                    <a:pt x="99060" y="2573020"/>
                    <a:pt x="102870" y="2556510"/>
                  </a:cubicBezTo>
                  <a:cubicBezTo>
                    <a:pt x="105410" y="2547620"/>
                    <a:pt x="127000" y="2555240"/>
                    <a:pt x="133350" y="2543810"/>
                  </a:cubicBezTo>
                  <a:cubicBezTo>
                    <a:pt x="152400" y="2506980"/>
                    <a:pt x="76200" y="2324100"/>
                    <a:pt x="57150" y="2214880"/>
                  </a:cubicBezTo>
                  <a:cubicBezTo>
                    <a:pt x="38100" y="2108200"/>
                    <a:pt x="24130" y="2011680"/>
                    <a:pt x="20320" y="1893570"/>
                  </a:cubicBezTo>
                  <a:cubicBezTo>
                    <a:pt x="16510" y="1748790"/>
                    <a:pt x="52070" y="1550670"/>
                    <a:pt x="46990" y="1408430"/>
                  </a:cubicBezTo>
                  <a:cubicBezTo>
                    <a:pt x="43180" y="1297940"/>
                    <a:pt x="0" y="1205230"/>
                    <a:pt x="8890" y="1112520"/>
                  </a:cubicBezTo>
                  <a:cubicBezTo>
                    <a:pt x="17780" y="1027430"/>
                    <a:pt x="82550" y="958850"/>
                    <a:pt x="88900" y="875030"/>
                  </a:cubicBezTo>
                  <a:cubicBezTo>
                    <a:pt x="96520" y="784860"/>
                    <a:pt x="49530" y="689610"/>
                    <a:pt x="43180" y="589280"/>
                  </a:cubicBezTo>
                  <a:cubicBezTo>
                    <a:pt x="35560" y="478790"/>
                    <a:pt x="39370" y="325120"/>
                    <a:pt x="50800" y="241300"/>
                  </a:cubicBezTo>
                  <a:cubicBezTo>
                    <a:pt x="57150" y="193040"/>
                    <a:pt x="66040" y="157480"/>
                    <a:pt x="78740" y="129540"/>
                  </a:cubicBezTo>
                  <a:cubicBezTo>
                    <a:pt x="87630" y="109220"/>
                    <a:pt x="99060" y="96520"/>
                    <a:pt x="111760" y="82550"/>
                  </a:cubicBezTo>
                  <a:cubicBezTo>
                    <a:pt x="124460" y="68580"/>
                    <a:pt x="135890" y="55880"/>
                    <a:pt x="154940" y="44450"/>
                  </a:cubicBezTo>
                  <a:cubicBezTo>
                    <a:pt x="181610" y="27940"/>
                    <a:pt x="224790" y="7620"/>
                    <a:pt x="261620" y="3810"/>
                  </a:cubicBezTo>
                  <a:cubicBezTo>
                    <a:pt x="298450" y="0"/>
                    <a:pt x="340360" y="5080"/>
                    <a:pt x="374650" y="17780"/>
                  </a:cubicBezTo>
                  <a:cubicBezTo>
                    <a:pt x="408940" y="30480"/>
                    <a:pt x="447040" y="60960"/>
                    <a:pt x="468630" y="82550"/>
                  </a:cubicBezTo>
                  <a:cubicBezTo>
                    <a:pt x="483870" y="97790"/>
                    <a:pt x="491490" y="109220"/>
                    <a:pt x="500380" y="129540"/>
                  </a:cubicBezTo>
                  <a:cubicBezTo>
                    <a:pt x="513080" y="157480"/>
                    <a:pt x="528320" y="241300"/>
                    <a:pt x="528320" y="241300"/>
                  </a:cubicBezTo>
                </a:path>
              </a:pathLst>
            </a:custGeom>
            <a:solidFill>
              <a:srgbClr val="14283C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19" name="Group 219"/>
          <p:cNvGrpSpPr/>
          <p:nvPr/>
        </p:nvGrpSpPr>
        <p:grpSpPr>
          <a:xfrm rot="186039">
            <a:off x="4933505" y="8742138"/>
            <a:ext cx="2857002" cy="3086100"/>
            <a:chOff x="0" y="0"/>
            <a:chExt cx="752461" cy="812800"/>
          </a:xfrm>
        </p:grpSpPr>
        <p:sp>
          <p:nvSpPr>
            <p:cNvPr id="220" name="Freeform 220"/>
            <p:cNvSpPr/>
            <p:nvPr/>
          </p:nvSpPr>
          <p:spPr>
            <a:xfrm>
              <a:off x="0" y="0"/>
              <a:ext cx="752461" cy="812800"/>
            </a:xfrm>
            <a:custGeom>
              <a:avLst/>
              <a:gdLst/>
              <a:ahLst/>
              <a:cxnLst/>
              <a:rect l="l" t="t" r="r" b="b"/>
              <a:pathLst>
                <a:path w="752461" h="812800">
                  <a:moveTo>
                    <a:pt x="0" y="0"/>
                  </a:moveTo>
                  <a:lnTo>
                    <a:pt x="752461" y="0"/>
                  </a:lnTo>
                  <a:lnTo>
                    <a:pt x="752461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4283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21" name="TextBox 221"/>
            <p:cNvSpPr txBox="1"/>
            <p:nvPr/>
          </p:nvSpPr>
          <p:spPr>
            <a:xfrm>
              <a:off x="0" y="-38100"/>
              <a:ext cx="752461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2" name="Group 222"/>
          <p:cNvGrpSpPr/>
          <p:nvPr/>
        </p:nvGrpSpPr>
        <p:grpSpPr>
          <a:xfrm>
            <a:off x="1142521" y="9500784"/>
            <a:ext cx="2905427" cy="3086100"/>
            <a:chOff x="0" y="0"/>
            <a:chExt cx="765215" cy="812800"/>
          </a:xfrm>
        </p:grpSpPr>
        <p:sp>
          <p:nvSpPr>
            <p:cNvPr id="223" name="Freeform 223"/>
            <p:cNvSpPr/>
            <p:nvPr/>
          </p:nvSpPr>
          <p:spPr>
            <a:xfrm>
              <a:off x="0" y="0"/>
              <a:ext cx="765215" cy="812800"/>
            </a:xfrm>
            <a:custGeom>
              <a:avLst/>
              <a:gdLst/>
              <a:ahLst/>
              <a:cxnLst/>
              <a:rect l="l" t="t" r="r" b="b"/>
              <a:pathLst>
                <a:path w="765215" h="812800">
                  <a:moveTo>
                    <a:pt x="135897" y="0"/>
                  </a:moveTo>
                  <a:lnTo>
                    <a:pt x="629319" y="0"/>
                  </a:lnTo>
                  <a:cubicBezTo>
                    <a:pt x="665361" y="0"/>
                    <a:pt x="699927" y="14318"/>
                    <a:pt x="725412" y="39803"/>
                  </a:cubicBezTo>
                  <a:cubicBezTo>
                    <a:pt x="750898" y="65289"/>
                    <a:pt x="765215" y="99855"/>
                    <a:pt x="765215" y="135897"/>
                  </a:cubicBezTo>
                  <a:lnTo>
                    <a:pt x="765215" y="676903"/>
                  </a:lnTo>
                  <a:cubicBezTo>
                    <a:pt x="765215" y="712945"/>
                    <a:pt x="750898" y="747511"/>
                    <a:pt x="725412" y="772997"/>
                  </a:cubicBezTo>
                  <a:cubicBezTo>
                    <a:pt x="699927" y="798482"/>
                    <a:pt x="665361" y="812800"/>
                    <a:pt x="629319" y="812800"/>
                  </a:cubicBezTo>
                  <a:lnTo>
                    <a:pt x="135897" y="812800"/>
                  </a:lnTo>
                  <a:cubicBezTo>
                    <a:pt x="99855" y="812800"/>
                    <a:pt x="65289" y="798482"/>
                    <a:pt x="39803" y="772997"/>
                  </a:cubicBezTo>
                  <a:cubicBezTo>
                    <a:pt x="14318" y="747511"/>
                    <a:pt x="0" y="712945"/>
                    <a:pt x="0" y="676903"/>
                  </a:cubicBezTo>
                  <a:lnTo>
                    <a:pt x="0" y="135897"/>
                  </a:lnTo>
                  <a:cubicBezTo>
                    <a:pt x="0" y="99855"/>
                    <a:pt x="14318" y="65289"/>
                    <a:pt x="39803" y="39803"/>
                  </a:cubicBezTo>
                  <a:cubicBezTo>
                    <a:pt x="65289" y="14318"/>
                    <a:pt x="99855" y="0"/>
                    <a:pt x="135897" y="0"/>
                  </a:cubicBezTo>
                  <a:close/>
                </a:path>
              </a:pathLst>
            </a:custGeom>
            <a:solidFill>
              <a:srgbClr val="B4CDE1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24" name="TextBox 224"/>
            <p:cNvSpPr txBox="1"/>
            <p:nvPr/>
          </p:nvSpPr>
          <p:spPr>
            <a:xfrm>
              <a:off x="0" y="-38100"/>
              <a:ext cx="765215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5" name="TextBox 225"/>
          <p:cNvSpPr txBox="1"/>
          <p:nvPr/>
        </p:nvSpPr>
        <p:spPr>
          <a:xfrm>
            <a:off x="13504621" y="4786257"/>
            <a:ext cx="2111938" cy="1172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38"/>
              </a:lnSpc>
            </a:pPr>
            <a:r>
              <a:rPr lang="en-US" sz="3384">
                <a:solidFill>
                  <a:srgbClr val="14283C"/>
                </a:solidFill>
                <a:latin typeface="AT Lang 1"/>
              </a:rPr>
              <a:t>COVID-19 support</a:t>
            </a:r>
          </a:p>
        </p:txBody>
      </p:sp>
      <p:sp>
        <p:nvSpPr>
          <p:cNvPr id="226" name="TextBox 226"/>
          <p:cNvSpPr txBox="1"/>
          <p:nvPr/>
        </p:nvSpPr>
        <p:spPr>
          <a:xfrm>
            <a:off x="2126249" y="4805007"/>
            <a:ext cx="1957327" cy="1763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38"/>
              </a:lnSpc>
            </a:pPr>
            <a:r>
              <a:rPr lang="en-US" sz="3384">
                <a:solidFill>
                  <a:srgbClr val="285041"/>
                </a:solidFill>
                <a:latin typeface="AT Lang 1"/>
              </a:rPr>
              <a:t>The Book Swap</a:t>
            </a:r>
          </a:p>
        </p:txBody>
      </p:sp>
      <p:sp>
        <p:nvSpPr>
          <p:cNvPr id="227" name="TextBox 227"/>
          <p:cNvSpPr txBox="1"/>
          <p:nvPr/>
        </p:nvSpPr>
        <p:spPr>
          <a:xfrm>
            <a:off x="9779431" y="4881373"/>
            <a:ext cx="1957327" cy="1763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38"/>
              </a:lnSpc>
            </a:pPr>
            <a:r>
              <a:rPr lang="en-US" sz="3384">
                <a:solidFill>
                  <a:srgbClr val="14283C"/>
                </a:solidFill>
                <a:latin typeface="AT Lang 1"/>
              </a:rPr>
              <a:t>The Litter Project</a:t>
            </a:r>
          </a:p>
        </p:txBody>
      </p:sp>
      <p:sp>
        <p:nvSpPr>
          <p:cNvPr id="228" name="TextBox 228"/>
          <p:cNvSpPr txBox="1"/>
          <p:nvPr/>
        </p:nvSpPr>
        <p:spPr>
          <a:xfrm>
            <a:off x="5878433" y="3998850"/>
            <a:ext cx="2221686" cy="23540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38"/>
              </a:lnSpc>
            </a:pPr>
            <a:r>
              <a:rPr lang="en-US" sz="3384">
                <a:solidFill>
                  <a:srgbClr val="C3F0F0"/>
                </a:solidFill>
                <a:latin typeface="AT Lang 1"/>
              </a:rPr>
              <a:t>Kilmartin Church:</a:t>
            </a:r>
          </a:p>
          <a:p>
            <a:pPr algn="ctr">
              <a:lnSpc>
                <a:spcPts val="4738"/>
              </a:lnSpc>
            </a:pPr>
            <a:r>
              <a:rPr lang="en-US" sz="3384">
                <a:solidFill>
                  <a:srgbClr val="C3F0F0"/>
                </a:solidFill>
                <a:latin typeface="AT Lang 2"/>
              </a:rPr>
              <a:t>feasibility study</a:t>
            </a:r>
          </a:p>
        </p:txBody>
      </p:sp>
      <p:sp>
        <p:nvSpPr>
          <p:cNvPr id="229" name="TextBox 229"/>
          <p:cNvSpPr txBox="1"/>
          <p:nvPr/>
        </p:nvSpPr>
        <p:spPr>
          <a:xfrm>
            <a:off x="1028700" y="904875"/>
            <a:ext cx="7957510" cy="1061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80"/>
              </a:lnSpc>
            </a:pPr>
            <a:r>
              <a:rPr lang="en-US" sz="6200">
                <a:solidFill>
                  <a:srgbClr val="14283C"/>
                </a:solidFill>
                <a:latin typeface="AT Lang 1"/>
              </a:rPr>
              <a:t>Our successes so far</a:t>
            </a:r>
          </a:p>
        </p:txBody>
      </p:sp>
      <p:sp>
        <p:nvSpPr>
          <p:cNvPr id="230" name="TextBox 230"/>
          <p:cNvSpPr txBox="1"/>
          <p:nvPr/>
        </p:nvSpPr>
        <p:spPr>
          <a:xfrm>
            <a:off x="14966367" y="1119050"/>
            <a:ext cx="2201454" cy="116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121"/>
              </a:lnSpc>
            </a:pPr>
            <a:r>
              <a:rPr lang="en-US" sz="2229">
                <a:solidFill>
                  <a:srgbClr val="285041"/>
                </a:solidFill>
                <a:latin typeface="Inter 2"/>
              </a:rPr>
              <a:t>Dunadd Community</a:t>
            </a:r>
          </a:p>
          <a:p>
            <a:pPr algn="r">
              <a:lnSpc>
                <a:spcPts val="3121"/>
              </a:lnSpc>
            </a:pPr>
            <a:r>
              <a:rPr lang="en-US" sz="2229">
                <a:solidFill>
                  <a:srgbClr val="285041"/>
                </a:solidFill>
                <a:latin typeface="Inter 2"/>
              </a:rPr>
              <a:t>Enterprise</a:t>
            </a:r>
          </a:p>
        </p:txBody>
      </p:sp>
      <p:grpSp>
        <p:nvGrpSpPr>
          <p:cNvPr id="231" name="Group 231"/>
          <p:cNvGrpSpPr/>
          <p:nvPr/>
        </p:nvGrpSpPr>
        <p:grpSpPr>
          <a:xfrm>
            <a:off x="8785012" y="9577489"/>
            <a:ext cx="2905427" cy="3086100"/>
            <a:chOff x="0" y="0"/>
            <a:chExt cx="765215" cy="812800"/>
          </a:xfrm>
        </p:grpSpPr>
        <p:sp>
          <p:nvSpPr>
            <p:cNvPr id="232" name="Freeform 232"/>
            <p:cNvSpPr/>
            <p:nvPr/>
          </p:nvSpPr>
          <p:spPr>
            <a:xfrm>
              <a:off x="0" y="0"/>
              <a:ext cx="765215" cy="812800"/>
            </a:xfrm>
            <a:custGeom>
              <a:avLst/>
              <a:gdLst/>
              <a:ahLst/>
              <a:cxnLst/>
              <a:rect l="l" t="t" r="r" b="b"/>
              <a:pathLst>
                <a:path w="765215" h="812800">
                  <a:moveTo>
                    <a:pt x="135897" y="0"/>
                  </a:moveTo>
                  <a:lnTo>
                    <a:pt x="629319" y="0"/>
                  </a:lnTo>
                  <a:cubicBezTo>
                    <a:pt x="665361" y="0"/>
                    <a:pt x="699927" y="14318"/>
                    <a:pt x="725412" y="39803"/>
                  </a:cubicBezTo>
                  <a:cubicBezTo>
                    <a:pt x="750898" y="65289"/>
                    <a:pt x="765215" y="99855"/>
                    <a:pt x="765215" y="135897"/>
                  </a:cubicBezTo>
                  <a:lnTo>
                    <a:pt x="765215" y="676903"/>
                  </a:lnTo>
                  <a:cubicBezTo>
                    <a:pt x="765215" y="712945"/>
                    <a:pt x="750898" y="747511"/>
                    <a:pt x="725412" y="772997"/>
                  </a:cubicBezTo>
                  <a:cubicBezTo>
                    <a:pt x="699927" y="798482"/>
                    <a:pt x="665361" y="812800"/>
                    <a:pt x="629319" y="812800"/>
                  </a:cubicBezTo>
                  <a:lnTo>
                    <a:pt x="135897" y="812800"/>
                  </a:lnTo>
                  <a:cubicBezTo>
                    <a:pt x="99855" y="812800"/>
                    <a:pt x="65289" y="798482"/>
                    <a:pt x="39803" y="772997"/>
                  </a:cubicBezTo>
                  <a:cubicBezTo>
                    <a:pt x="14318" y="747511"/>
                    <a:pt x="0" y="712945"/>
                    <a:pt x="0" y="676903"/>
                  </a:cubicBezTo>
                  <a:lnTo>
                    <a:pt x="0" y="135897"/>
                  </a:lnTo>
                  <a:cubicBezTo>
                    <a:pt x="0" y="99855"/>
                    <a:pt x="14318" y="65289"/>
                    <a:pt x="39803" y="39803"/>
                  </a:cubicBezTo>
                  <a:cubicBezTo>
                    <a:pt x="65289" y="14318"/>
                    <a:pt x="99855" y="0"/>
                    <a:pt x="135897" y="0"/>
                  </a:cubicBezTo>
                  <a:close/>
                </a:path>
              </a:pathLst>
            </a:custGeom>
            <a:solidFill>
              <a:srgbClr val="C3F0F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33" name="TextBox 233"/>
            <p:cNvSpPr txBox="1"/>
            <p:nvPr/>
          </p:nvSpPr>
          <p:spPr>
            <a:xfrm>
              <a:off x="0" y="-38100"/>
              <a:ext cx="765215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4" name="Group 234"/>
          <p:cNvGrpSpPr/>
          <p:nvPr/>
        </p:nvGrpSpPr>
        <p:grpSpPr>
          <a:xfrm rot="491795">
            <a:off x="12436939" y="9353536"/>
            <a:ext cx="2905427" cy="3086100"/>
            <a:chOff x="0" y="0"/>
            <a:chExt cx="765215" cy="812800"/>
          </a:xfrm>
        </p:grpSpPr>
        <p:sp>
          <p:nvSpPr>
            <p:cNvPr id="235" name="Freeform 235"/>
            <p:cNvSpPr/>
            <p:nvPr/>
          </p:nvSpPr>
          <p:spPr>
            <a:xfrm>
              <a:off x="0" y="0"/>
              <a:ext cx="765215" cy="812800"/>
            </a:xfrm>
            <a:custGeom>
              <a:avLst/>
              <a:gdLst/>
              <a:ahLst/>
              <a:cxnLst/>
              <a:rect l="l" t="t" r="r" b="b"/>
              <a:pathLst>
                <a:path w="765215" h="812800">
                  <a:moveTo>
                    <a:pt x="135897" y="0"/>
                  </a:moveTo>
                  <a:lnTo>
                    <a:pt x="629319" y="0"/>
                  </a:lnTo>
                  <a:cubicBezTo>
                    <a:pt x="665361" y="0"/>
                    <a:pt x="699927" y="14318"/>
                    <a:pt x="725412" y="39803"/>
                  </a:cubicBezTo>
                  <a:cubicBezTo>
                    <a:pt x="750898" y="65289"/>
                    <a:pt x="765215" y="99855"/>
                    <a:pt x="765215" y="135897"/>
                  </a:cubicBezTo>
                  <a:lnTo>
                    <a:pt x="765215" y="676903"/>
                  </a:lnTo>
                  <a:cubicBezTo>
                    <a:pt x="765215" y="712945"/>
                    <a:pt x="750898" y="747511"/>
                    <a:pt x="725412" y="772997"/>
                  </a:cubicBezTo>
                  <a:cubicBezTo>
                    <a:pt x="699927" y="798482"/>
                    <a:pt x="665361" y="812800"/>
                    <a:pt x="629319" y="812800"/>
                  </a:cubicBezTo>
                  <a:lnTo>
                    <a:pt x="135897" y="812800"/>
                  </a:lnTo>
                  <a:cubicBezTo>
                    <a:pt x="99855" y="812800"/>
                    <a:pt x="65289" y="798482"/>
                    <a:pt x="39803" y="772997"/>
                  </a:cubicBezTo>
                  <a:cubicBezTo>
                    <a:pt x="14318" y="747511"/>
                    <a:pt x="0" y="712945"/>
                    <a:pt x="0" y="676903"/>
                  </a:cubicBezTo>
                  <a:lnTo>
                    <a:pt x="0" y="135897"/>
                  </a:lnTo>
                  <a:cubicBezTo>
                    <a:pt x="0" y="99855"/>
                    <a:pt x="14318" y="65289"/>
                    <a:pt x="39803" y="39803"/>
                  </a:cubicBezTo>
                  <a:cubicBezTo>
                    <a:pt x="65289" y="14318"/>
                    <a:pt x="99855" y="0"/>
                    <a:pt x="135897" y="0"/>
                  </a:cubicBezTo>
                  <a:close/>
                </a:path>
              </a:pathLst>
            </a:custGeom>
            <a:solidFill>
              <a:srgbClr val="46B47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36" name="TextBox 236"/>
            <p:cNvSpPr txBox="1"/>
            <p:nvPr/>
          </p:nvSpPr>
          <p:spPr>
            <a:xfrm>
              <a:off x="0" y="-38100"/>
              <a:ext cx="765215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7" name="Group 237"/>
          <p:cNvGrpSpPr/>
          <p:nvPr/>
        </p:nvGrpSpPr>
        <p:grpSpPr>
          <a:xfrm>
            <a:off x="4896376" y="8581404"/>
            <a:ext cx="2905427" cy="3086100"/>
            <a:chOff x="0" y="0"/>
            <a:chExt cx="765215" cy="812800"/>
          </a:xfrm>
        </p:grpSpPr>
        <p:sp>
          <p:nvSpPr>
            <p:cNvPr id="238" name="Freeform 238"/>
            <p:cNvSpPr/>
            <p:nvPr/>
          </p:nvSpPr>
          <p:spPr>
            <a:xfrm>
              <a:off x="0" y="0"/>
              <a:ext cx="765215" cy="812800"/>
            </a:xfrm>
            <a:custGeom>
              <a:avLst/>
              <a:gdLst/>
              <a:ahLst/>
              <a:cxnLst/>
              <a:rect l="l" t="t" r="r" b="b"/>
              <a:pathLst>
                <a:path w="765215" h="812800">
                  <a:moveTo>
                    <a:pt x="135897" y="0"/>
                  </a:moveTo>
                  <a:lnTo>
                    <a:pt x="629319" y="0"/>
                  </a:lnTo>
                  <a:cubicBezTo>
                    <a:pt x="665361" y="0"/>
                    <a:pt x="699927" y="14318"/>
                    <a:pt x="725412" y="39803"/>
                  </a:cubicBezTo>
                  <a:cubicBezTo>
                    <a:pt x="750898" y="65289"/>
                    <a:pt x="765215" y="99855"/>
                    <a:pt x="765215" y="135897"/>
                  </a:cubicBezTo>
                  <a:lnTo>
                    <a:pt x="765215" y="676903"/>
                  </a:lnTo>
                  <a:cubicBezTo>
                    <a:pt x="765215" y="712945"/>
                    <a:pt x="750898" y="747511"/>
                    <a:pt x="725412" y="772997"/>
                  </a:cubicBezTo>
                  <a:cubicBezTo>
                    <a:pt x="699927" y="798482"/>
                    <a:pt x="665361" y="812800"/>
                    <a:pt x="629319" y="812800"/>
                  </a:cubicBezTo>
                  <a:lnTo>
                    <a:pt x="135897" y="812800"/>
                  </a:lnTo>
                  <a:cubicBezTo>
                    <a:pt x="99855" y="812800"/>
                    <a:pt x="65289" y="798482"/>
                    <a:pt x="39803" y="772997"/>
                  </a:cubicBezTo>
                  <a:cubicBezTo>
                    <a:pt x="14318" y="747511"/>
                    <a:pt x="0" y="712945"/>
                    <a:pt x="0" y="676903"/>
                  </a:cubicBezTo>
                  <a:lnTo>
                    <a:pt x="0" y="135897"/>
                  </a:lnTo>
                  <a:cubicBezTo>
                    <a:pt x="0" y="99855"/>
                    <a:pt x="14318" y="65289"/>
                    <a:pt x="39803" y="39803"/>
                  </a:cubicBezTo>
                  <a:cubicBezTo>
                    <a:pt x="65289" y="14318"/>
                    <a:pt x="99855" y="0"/>
                    <a:pt x="135897" y="0"/>
                  </a:cubicBezTo>
                  <a:close/>
                </a:path>
              </a:pathLst>
            </a:custGeom>
            <a:solidFill>
              <a:srgbClr val="14283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39" name="TextBox 239"/>
            <p:cNvSpPr txBox="1"/>
            <p:nvPr/>
          </p:nvSpPr>
          <p:spPr>
            <a:xfrm>
              <a:off x="0" y="-38100"/>
              <a:ext cx="765215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0" name="Group 240"/>
          <p:cNvGrpSpPr/>
          <p:nvPr/>
        </p:nvGrpSpPr>
        <p:grpSpPr>
          <a:xfrm>
            <a:off x="4850847" y="9411698"/>
            <a:ext cx="2905427" cy="3086100"/>
            <a:chOff x="0" y="0"/>
            <a:chExt cx="765215" cy="812800"/>
          </a:xfrm>
        </p:grpSpPr>
        <p:sp>
          <p:nvSpPr>
            <p:cNvPr id="241" name="Freeform 241"/>
            <p:cNvSpPr/>
            <p:nvPr/>
          </p:nvSpPr>
          <p:spPr>
            <a:xfrm>
              <a:off x="0" y="0"/>
              <a:ext cx="765215" cy="812800"/>
            </a:xfrm>
            <a:custGeom>
              <a:avLst/>
              <a:gdLst/>
              <a:ahLst/>
              <a:cxnLst/>
              <a:rect l="l" t="t" r="r" b="b"/>
              <a:pathLst>
                <a:path w="765215" h="812800">
                  <a:moveTo>
                    <a:pt x="135897" y="0"/>
                  </a:moveTo>
                  <a:lnTo>
                    <a:pt x="629319" y="0"/>
                  </a:lnTo>
                  <a:cubicBezTo>
                    <a:pt x="665361" y="0"/>
                    <a:pt x="699927" y="14318"/>
                    <a:pt x="725412" y="39803"/>
                  </a:cubicBezTo>
                  <a:cubicBezTo>
                    <a:pt x="750898" y="65289"/>
                    <a:pt x="765215" y="99855"/>
                    <a:pt x="765215" y="135897"/>
                  </a:cubicBezTo>
                  <a:lnTo>
                    <a:pt x="765215" y="676903"/>
                  </a:lnTo>
                  <a:cubicBezTo>
                    <a:pt x="765215" y="712945"/>
                    <a:pt x="750898" y="747511"/>
                    <a:pt x="725412" y="772997"/>
                  </a:cubicBezTo>
                  <a:cubicBezTo>
                    <a:pt x="699927" y="798482"/>
                    <a:pt x="665361" y="812800"/>
                    <a:pt x="629319" y="812800"/>
                  </a:cubicBezTo>
                  <a:lnTo>
                    <a:pt x="135897" y="812800"/>
                  </a:lnTo>
                  <a:cubicBezTo>
                    <a:pt x="99855" y="812800"/>
                    <a:pt x="65289" y="798482"/>
                    <a:pt x="39803" y="772997"/>
                  </a:cubicBezTo>
                  <a:cubicBezTo>
                    <a:pt x="14318" y="747511"/>
                    <a:pt x="0" y="712945"/>
                    <a:pt x="0" y="676903"/>
                  </a:cubicBezTo>
                  <a:lnTo>
                    <a:pt x="0" y="135897"/>
                  </a:lnTo>
                  <a:cubicBezTo>
                    <a:pt x="0" y="99855"/>
                    <a:pt x="14318" y="65289"/>
                    <a:pt x="39803" y="39803"/>
                  </a:cubicBezTo>
                  <a:cubicBezTo>
                    <a:pt x="65289" y="14318"/>
                    <a:pt x="99855" y="0"/>
                    <a:pt x="135897" y="0"/>
                  </a:cubicBezTo>
                  <a:close/>
                </a:path>
              </a:pathLst>
            </a:custGeom>
            <a:solidFill>
              <a:srgbClr val="14283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42" name="TextBox 242"/>
            <p:cNvSpPr txBox="1"/>
            <p:nvPr/>
          </p:nvSpPr>
          <p:spPr>
            <a:xfrm>
              <a:off x="0" y="-38100"/>
              <a:ext cx="765215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44" name="Picture 243" descr="A group of blue green and blue silhouettes&#10;&#10;Description automatically generated with medium confidence">
            <a:extLst>
              <a:ext uri="{FF2B5EF4-FFF2-40B4-BE49-F238E27FC236}">
                <a16:creationId xmlns:a16="http://schemas.microsoft.com/office/drawing/2014/main" id="{2554590D-D646-9934-7B7A-003C849FAD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0662" b="-6088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5587612" y="8375561"/>
            <a:ext cx="2700388" cy="1911439"/>
          </a:xfrm>
          <a:custGeom>
            <a:avLst/>
            <a:gdLst/>
            <a:ahLst/>
            <a:cxnLst/>
            <a:rect l="l" t="t" r="r" b="b"/>
            <a:pathLst>
              <a:path w="2700388" h="1911439">
                <a:moveTo>
                  <a:pt x="0" y="0"/>
                </a:moveTo>
                <a:lnTo>
                  <a:pt x="2700388" y="0"/>
                </a:lnTo>
                <a:lnTo>
                  <a:pt x="2700388" y="1911439"/>
                </a:lnTo>
                <a:lnTo>
                  <a:pt x="0" y="19114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6175748" y="812463"/>
            <a:ext cx="1276876" cy="255375"/>
          </a:xfrm>
          <a:custGeom>
            <a:avLst/>
            <a:gdLst/>
            <a:ahLst/>
            <a:cxnLst/>
            <a:rect l="l" t="t" r="r" b="b"/>
            <a:pathLst>
              <a:path w="1276876" h="255375">
                <a:moveTo>
                  <a:pt x="0" y="0"/>
                </a:moveTo>
                <a:lnTo>
                  <a:pt x="1276876" y="0"/>
                </a:lnTo>
                <a:lnTo>
                  <a:pt x="1276876" y="255375"/>
                </a:lnTo>
                <a:lnTo>
                  <a:pt x="0" y="2553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-5400000">
            <a:off x="16814186" y="1323214"/>
            <a:ext cx="1276876" cy="255375"/>
          </a:xfrm>
          <a:custGeom>
            <a:avLst/>
            <a:gdLst/>
            <a:ahLst/>
            <a:cxnLst/>
            <a:rect l="l" t="t" r="r" b="b"/>
            <a:pathLst>
              <a:path w="1276876" h="255375">
                <a:moveTo>
                  <a:pt x="0" y="0"/>
                </a:moveTo>
                <a:lnTo>
                  <a:pt x="1276876" y="0"/>
                </a:lnTo>
                <a:lnTo>
                  <a:pt x="1276876" y="255375"/>
                </a:lnTo>
                <a:lnTo>
                  <a:pt x="0" y="2553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17186870" y="831181"/>
            <a:ext cx="349658" cy="178469"/>
            <a:chOff x="0" y="0"/>
            <a:chExt cx="92091" cy="4700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2091" cy="47004"/>
            </a:xfrm>
            <a:custGeom>
              <a:avLst/>
              <a:gdLst/>
              <a:ahLst/>
              <a:cxnLst/>
              <a:rect l="l" t="t" r="r" b="b"/>
              <a:pathLst>
                <a:path w="92091" h="47004">
                  <a:moveTo>
                    <a:pt x="0" y="0"/>
                  </a:moveTo>
                  <a:lnTo>
                    <a:pt x="92091" y="0"/>
                  </a:lnTo>
                  <a:lnTo>
                    <a:pt x="92091" y="47004"/>
                  </a:lnTo>
                  <a:lnTo>
                    <a:pt x="0" y="47004"/>
                  </a:lnTo>
                  <a:close/>
                </a:path>
              </a:pathLst>
            </a:custGeom>
            <a:solidFill>
              <a:srgbClr val="B4CDE1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92091" cy="851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904875"/>
            <a:ext cx="10770858" cy="1061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81"/>
              </a:lnSpc>
            </a:pPr>
            <a:r>
              <a:rPr lang="en-US" sz="6201">
                <a:solidFill>
                  <a:srgbClr val="14283C"/>
                </a:solidFill>
                <a:latin typeface="AT Lang 1"/>
              </a:rPr>
              <a:t>It’s time to refresh the focus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2489330"/>
            <a:ext cx="16230600" cy="2937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15"/>
              </a:lnSpc>
            </a:pPr>
            <a:r>
              <a:rPr lang="en-US" sz="3582">
                <a:solidFill>
                  <a:srgbClr val="14283C"/>
                </a:solidFill>
                <a:latin typeface="Inter V"/>
              </a:rPr>
              <a:t>The world has changed since the last Action Plan was produced. </a:t>
            </a:r>
          </a:p>
          <a:p>
            <a:pPr>
              <a:lnSpc>
                <a:spcPts val="3475"/>
              </a:lnSpc>
            </a:pPr>
            <a:endParaRPr lang="en-US" sz="3582">
              <a:solidFill>
                <a:srgbClr val="14283C"/>
              </a:solidFill>
              <a:latin typeface="Inter V"/>
            </a:endParaRPr>
          </a:p>
          <a:p>
            <a:pPr>
              <a:lnSpc>
                <a:spcPts val="5015"/>
              </a:lnSpc>
            </a:pPr>
            <a:r>
              <a:rPr lang="en-US" sz="3582">
                <a:solidFill>
                  <a:srgbClr val="14283C"/>
                </a:solidFill>
                <a:latin typeface="Inter V"/>
              </a:rPr>
              <a:t>The community was asked for their priorities in a small consultation exercise. Results mirrored many of the concerns highlighted in 2016, with large overlap between issues of concern and priorities for infrastructure.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966367" y="1119050"/>
            <a:ext cx="2201454" cy="771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121"/>
              </a:lnSpc>
            </a:pPr>
            <a:r>
              <a:rPr lang="en-US" sz="2229">
                <a:solidFill>
                  <a:srgbClr val="285041"/>
                </a:solidFill>
                <a:latin typeface="Inter 2"/>
              </a:rPr>
              <a:t>Dunadd Community Plan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028700" y="5975128"/>
            <a:ext cx="16230600" cy="2543323"/>
            <a:chOff x="0" y="0"/>
            <a:chExt cx="4274726" cy="66984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274726" cy="669846"/>
            </a:xfrm>
            <a:custGeom>
              <a:avLst/>
              <a:gdLst/>
              <a:ahLst/>
              <a:cxnLst/>
              <a:rect l="l" t="t" r="r" b="b"/>
              <a:pathLst>
                <a:path w="4274726" h="669846">
                  <a:moveTo>
                    <a:pt x="0" y="0"/>
                  </a:moveTo>
                  <a:lnTo>
                    <a:pt x="4274726" y="0"/>
                  </a:lnTo>
                  <a:lnTo>
                    <a:pt x="4274726" y="669846"/>
                  </a:lnTo>
                  <a:lnTo>
                    <a:pt x="0" y="66984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14300" cap="sq">
              <a:solidFill>
                <a:srgbClr val="B4CDE1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4274726" cy="7079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28700" y="5972849"/>
            <a:ext cx="6470836" cy="738177"/>
            <a:chOff x="0" y="0"/>
            <a:chExt cx="1704253" cy="14530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704253" cy="145304"/>
            </a:xfrm>
            <a:custGeom>
              <a:avLst/>
              <a:gdLst/>
              <a:ahLst/>
              <a:cxnLst/>
              <a:rect l="l" t="t" r="r" b="b"/>
              <a:pathLst>
                <a:path w="1704253" h="145304">
                  <a:moveTo>
                    <a:pt x="0" y="0"/>
                  </a:moveTo>
                  <a:lnTo>
                    <a:pt x="1704253" y="0"/>
                  </a:lnTo>
                  <a:lnTo>
                    <a:pt x="1704253" y="145304"/>
                  </a:lnTo>
                  <a:lnTo>
                    <a:pt x="0" y="145304"/>
                  </a:lnTo>
                  <a:close/>
                </a:path>
              </a:pathLst>
            </a:custGeom>
            <a:solidFill>
              <a:srgbClr val="B4CDE1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1704253" cy="1834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9712611" y="6195108"/>
            <a:ext cx="7101575" cy="2046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34226" lvl="1" indent="-317113">
              <a:lnSpc>
                <a:spcPts val="4112"/>
              </a:lnSpc>
              <a:buFont typeface="Arial"/>
              <a:buChar char="•"/>
            </a:pPr>
            <a:r>
              <a:rPr lang="en-US" sz="2937">
                <a:solidFill>
                  <a:srgbClr val="14283C"/>
                </a:solidFill>
                <a:latin typeface="Inter V"/>
              </a:rPr>
              <a:t>Parking in Kilmartin</a:t>
            </a:r>
          </a:p>
          <a:p>
            <a:pPr marL="634226" lvl="1" indent="-317113">
              <a:lnSpc>
                <a:spcPts val="4112"/>
              </a:lnSpc>
              <a:buFont typeface="Arial"/>
              <a:buChar char="•"/>
            </a:pPr>
            <a:r>
              <a:rPr lang="en-US" sz="2937">
                <a:solidFill>
                  <a:srgbClr val="14283C"/>
                </a:solidFill>
                <a:latin typeface="Inter V"/>
              </a:rPr>
              <a:t>Better foot and cycle paths</a:t>
            </a:r>
          </a:p>
          <a:p>
            <a:pPr marL="634226" lvl="1" indent="-317113">
              <a:lnSpc>
                <a:spcPts val="4112"/>
              </a:lnSpc>
              <a:buFont typeface="Arial"/>
              <a:buChar char="•"/>
            </a:pPr>
            <a:r>
              <a:rPr lang="en-US" sz="2937">
                <a:solidFill>
                  <a:srgbClr val="14283C"/>
                </a:solidFill>
                <a:latin typeface="Inter V"/>
              </a:rPr>
              <a:t>Improved road safety: signage and speed reduction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687561" y="6711027"/>
            <a:ext cx="8453705" cy="1530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34226" lvl="1" indent="-317113">
              <a:lnSpc>
                <a:spcPts val="4112"/>
              </a:lnSpc>
              <a:buFont typeface="Arial"/>
              <a:buChar char="•"/>
            </a:pPr>
            <a:r>
              <a:rPr lang="en-US" sz="2937">
                <a:solidFill>
                  <a:srgbClr val="14283C"/>
                </a:solidFill>
                <a:latin typeface="Inter V"/>
              </a:rPr>
              <a:t>A shop, somewhere in the area</a:t>
            </a:r>
          </a:p>
          <a:p>
            <a:pPr marL="634226" lvl="1" indent="-317113">
              <a:lnSpc>
                <a:spcPts val="4112"/>
              </a:lnSpc>
              <a:buFont typeface="Arial"/>
              <a:buChar char="•"/>
            </a:pPr>
            <a:r>
              <a:rPr lang="en-US" sz="2937">
                <a:solidFill>
                  <a:srgbClr val="14283C"/>
                </a:solidFill>
                <a:latin typeface="Inter V"/>
              </a:rPr>
              <a:t>Better public transport links</a:t>
            </a:r>
          </a:p>
          <a:p>
            <a:pPr marL="634226" lvl="1" indent="-317113">
              <a:lnSpc>
                <a:spcPts val="4112"/>
              </a:lnSpc>
              <a:buFont typeface="Arial"/>
              <a:buChar char="•"/>
            </a:pPr>
            <a:r>
              <a:rPr lang="en-US" sz="2937">
                <a:solidFill>
                  <a:srgbClr val="14283C"/>
                </a:solidFill>
                <a:latin typeface="Inter V"/>
              </a:rPr>
              <a:t>Community activities and facilities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878060" y="6057900"/>
            <a:ext cx="5621475" cy="4598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 dirty="0">
                <a:solidFill>
                  <a:srgbClr val="14283C"/>
                </a:solidFill>
                <a:latin typeface="AT Lang 1"/>
              </a:rPr>
              <a:t>Findings show a demand for: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0662" b="-6088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5587612" y="8375561"/>
            <a:ext cx="2700388" cy="1911439"/>
          </a:xfrm>
          <a:custGeom>
            <a:avLst/>
            <a:gdLst/>
            <a:ahLst/>
            <a:cxnLst/>
            <a:rect l="l" t="t" r="r" b="b"/>
            <a:pathLst>
              <a:path w="2700388" h="1911439">
                <a:moveTo>
                  <a:pt x="0" y="0"/>
                </a:moveTo>
                <a:lnTo>
                  <a:pt x="2700388" y="0"/>
                </a:lnTo>
                <a:lnTo>
                  <a:pt x="2700388" y="1911439"/>
                </a:lnTo>
                <a:lnTo>
                  <a:pt x="0" y="19114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6175748" y="812463"/>
            <a:ext cx="1276876" cy="255375"/>
          </a:xfrm>
          <a:custGeom>
            <a:avLst/>
            <a:gdLst/>
            <a:ahLst/>
            <a:cxnLst/>
            <a:rect l="l" t="t" r="r" b="b"/>
            <a:pathLst>
              <a:path w="1276876" h="255375">
                <a:moveTo>
                  <a:pt x="0" y="0"/>
                </a:moveTo>
                <a:lnTo>
                  <a:pt x="1276876" y="0"/>
                </a:lnTo>
                <a:lnTo>
                  <a:pt x="1276876" y="255375"/>
                </a:lnTo>
                <a:lnTo>
                  <a:pt x="0" y="2553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-5400000">
            <a:off x="16814186" y="1323214"/>
            <a:ext cx="1276876" cy="255375"/>
          </a:xfrm>
          <a:custGeom>
            <a:avLst/>
            <a:gdLst/>
            <a:ahLst/>
            <a:cxnLst/>
            <a:rect l="l" t="t" r="r" b="b"/>
            <a:pathLst>
              <a:path w="1276876" h="255375">
                <a:moveTo>
                  <a:pt x="0" y="0"/>
                </a:moveTo>
                <a:lnTo>
                  <a:pt x="1276876" y="0"/>
                </a:lnTo>
                <a:lnTo>
                  <a:pt x="1276876" y="255375"/>
                </a:lnTo>
                <a:lnTo>
                  <a:pt x="0" y="2553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17186870" y="831181"/>
            <a:ext cx="349658" cy="178469"/>
            <a:chOff x="0" y="0"/>
            <a:chExt cx="92091" cy="4700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2091" cy="47004"/>
            </a:xfrm>
            <a:custGeom>
              <a:avLst/>
              <a:gdLst/>
              <a:ahLst/>
              <a:cxnLst/>
              <a:rect l="l" t="t" r="r" b="b"/>
              <a:pathLst>
                <a:path w="92091" h="47004">
                  <a:moveTo>
                    <a:pt x="0" y="0"/>
                  </a:moveTo>
                  <a:lnTo>
                    <a:pt x="92091" y="0"/>
                  </a:lnTo>
                  <a:lnTo>
                    <a:pt x="92091" y="47004"/>
                  </a:lnTo>
                  <a:lnTo>
                    <a:pt x="0" y="47004"/>
                  </a:lnTo>
                  <a:close/>
                </a:path>
              </a:pathLst>
            </a:custGeom>
            <a:solidFill>
              <a:srgbClr val="B4CDE1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92091" cy="851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904875"/>
            <a:ext cx="12991489" cy="1061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79"/>
              </a:lnSpc>
            </a:pPr>
            <a:r>
              <a:rPr lang="en-US" sz="6199">
                <a:solidFill>
                  <a:srgbClr val="14283C"/>
                </a:solidFill>
                <a:latin typeface="AT Lang 1"/>
              </a:rPr>
              <a:t>Next steps for DCE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471858" y="2709177"/>
            <a:ext cx="15344283" cy="10277245"/>
            <a:chOff x="0" y="0"/>
            <a:chExt cx="20459044" cy="13702993"/>
          </a:xfrm>
        </p:grpSpPr>
        <p:grpSp>
          <p:nvGrpSpPr>
            <p:cNvPr id="11" name="Group 11"/>
            <p:cNvGrpSpPr/>
            <p:nvPr/>
          </p:nvGrpSpPr>
          <p:grpSpPr>
            <a:xfrm>
              <a:off x="9372854" y="2910808"/>
              <a:ext cx="4772179" cy="4772179"/>
              <a:chOff x="0" y="0"/>
              <a:chExt cx="812800" cy="8128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E555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15686865" y="2910808"/>
              <a:ext cx="4772179" cy="4772179"/>
              <a:chOff x="0" y="0"/>
              <a:chExt cx="812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3F0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3063975" y="2910808"/>
              <a:ext cx="4772179" cy="4772179"/>
              <a:chOff x="0" y="0"/>
              <a:chExt cx="812800" cy="81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4CDE1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0" name="AutoShape 20"/>
            <p:cNvSpPr/>
            <p:nvPr/>
          </p:nvSpPr>
          <p:spPr>
            <a:xfrm flipV="1">
              <a:off x="5424678" y="4211632"/>
              <a:ext cx="25400" cy="9491294"/>
            </a:xfrm>
            <a:prstGeom prst="line">
              <a:avLst/>
            </a:prstGeom>
            <a:ln w="50800" cap="flat">
              <a:solidFill>
                <a:srgbClr val="14283C"/>
              </a:solidFill>
              <a:prstDash val="solid"/>
              <a:headEnd type="oval" w="lg" len="lg"/>
              <a:tailEnd type="oval" w="lg" len="lg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3396755" y="4651236"/>
              <a:ext cx="4114800" cy="1633219"/>
              <a:chOff x="0" y="0"/>
              <a:chExt cx="812800" cy="322611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0" cy="322611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322611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322611"/>
                    </a:lnTo>
                    <a:lnTo>
                      <a:pt x="0" y="322611"/>
                    </a:lnTo>
                    <a:close/>
                  </a:path>
                </a:pathLst>
              </a:custGeom>
              <a:solidFill>
                <a:srgbClr val="B4CDE1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38100"/>
                <a:ext cx="812800" cy="36071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3261926" y="4619913"/>
              <a:ext cx="4381410" cy="1292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4"/>
                </a:lnSpc>
              </a:pPr>
              <a:r>
                <a:rPr lang="en-US" sz="2803">
                  <a:solidFill>
                    <a:srgbClr val="14283C"/>
                  </a:solidFill>
                  <a:latin typeface="AT Lang 1"/>
                </a:rPr>
                <a:t>Tourism development</a:t>
              </a:r>
            </a:p>
          </p:txBody>
        </p:sp>
        <p:sp>
          <p:nvSpPr>
            <p:cNvPr id="25" name="AutoShape 25"/>
            <p:cNvSpPr/>
            <p:nvPr/>
          </p:nvSpPr>
          <p:spPr>
            <a:xfrm flipV="1">
              <a:off x="11732032" y="4063524"/>
              <a:ext cx="25400" cy="9491294"/>
            </a:xfrm>
            <a:prstGeom prst="line">
              <a:avLst/>
            </a:prstGeom>
            <a:ln w="50800" cap="flat">
              <a:solidFill>
                <a:srgbClr val="C3F0F0"/>
              </a:solidFill>
              <a:prstDash val="solid"/>
              <a:headEnd type="oval" w="lg" len="lg"/>
              <a:tailEnd type="oval" w="lg" len="lg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26" name="Group 26"/>
            <p:cNvGrpSpPr/>
            <p:nvPr/>
          </p:nvGrpSpPr>
          <p:grpSpPr>
            <a:xfrm>
              <a:off x="9704110" y="4503128"/>
              <a:ext cx="4114800" cy="1633219"/>
              <a:chOff x="0" y="0"/>
              <a:chExt cx="812800" cy="322611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812800" cy="322611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322611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322611"/>
                    </a:lnTo>
                    <a:lnTo>
                      <a:pt x="0" y="322611"/>
                    </a:lnTo>
                    <a:close/>
                  </a:path>
                </a:pathLst>
              </a:custGeom>
              <a:solidFill>
                <a:srgbClr val="6E555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38100"/>
                <a:ext cx="812800" cy="36071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9" name="TextBox 29"/>
            <p:cNvSpPr txBox="1"/>
            <p:nvPr/>
          </p:nvSpPr>
          <p:spPr>
            <a:xfrm>
              <a:off x="9570804" y="4619913"/>
              <a:ext cx="4381410" cy="1292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4"/>
                </a:lnSpc>
              </a:pPr>
              <a:r>
                <a:rPr lang="en-US" sz="2803">
                  <a:solidFill>
                    <a:srgbClr val="C3F0F0"/>
                  </a:solidFill>
                  <a:latin typeface="AT Lang 1"/>
                </a:rPr>
                <a:t>Community cohesion</a:t>
              </a:r>
            </a:p>
          </p:txBody>
        </p:sp>
        <p:sp>
          <p:nvSpPr>
            <p:cNvPr id="30" name="AutoShape 30"/>
            <p:cNvSpPr/>
            <p:nvPr/>
          </p:nvSpPr>
          <p:spPr>
            <a:xfrm flipV="1">
              <a:off x="18040911" y="4063524"/>
              <a:ext cx="25400" cy="9491294"/>
            </a:xfrm>
            <a:prstGeom prst="line">
              <a:avLst/>
            </a:prstGeom>
            <a:ln w="50800" cap="flat">
              <a:solidFill>
                <a:srgbClr val="14283C"/>
              </a:solidFill>
              <a:prstDash val="solid"/>
              <a:headEnd type="oval" w="lg" len="lg"/>
              <a:tailEnd type="oval" w="lg" len="lg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31" name="Group 31"/>
            <p:cNvGrpSpPr/>
            <p:nvPr/>
          </p:nvGrpSpPr>
          <p:grpSpPr>
            <a:xfrm>
              <a:off x="16012988" y="4553928"/>
              <a:ext cx="4114800" cy="1536763"/>
              <a:chOff x="0" y="0"/>
              <a:chExt cx="812800" cy="303558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812800" cy="30355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303558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303558"/>
                    </a:lnTo>
                    <a:lnTo>
                      <a:pt x="0" y="303558"/>
                    </a:lnTo>
                    <a:close/>
                  </a:path>
                </a:pathLst>
              </a:custGeom>
              <a:solidFill>
                <a:srgbClr val="C3F0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-38100"/>
                <a:ext cx="812800" cy="3416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4" name="TextBox 34"/>
            <p:cNvSpPr txBox="1"/>
            <p:nvPr/>
          </p:nvSpPr>
          <p:spPr>
            <a:xfrm>
              <a:off x="15879683" y="4619913"/>
              <a:ext cx="4381410" cy="1292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4"/>
                </a:lnSpc>
              </a:pPr>
              <a:r>
                <a:rPr lang="en-US" sz="2803">
                  <a:solidFill>
                    <a:srgbClr val="14283C"/>
                  </a:solidFill>
                  <a:latin typeface="AT Lang 1"/>
                </a:rPr>
                <a:t>Activities for younger residents</a:t>
              </a:r>
            </a:p>
          </p:txBody>
        </p:sp>
        <p:grpSp>
          <p:nvGrpSpPr>
            <p:cNvPr id="35" name="Group 35"/>
            <p:cNvGrpSpPr/>
            <p:nvPr/>
          </p:nvGrpSpPr>
          <p:grpSpPr>
            <a:xfrm>
              <a:off x="6308879" y="0"/>
              <a:ext cx="4772179" cy="4772179"/>
              <a:chOff x="0" y="0"/>
              <a:chExt cx="812800" cy="8128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85041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8" name="Group 38"/>
            <p:cNvGrpSpPr/>
            <p:nvPr/>
          </p:nvGrpSpPr>
          <p:grpSpPr>
            <a:xfrm>
              <a:off x="12612624" y="0"/>
              <a:ext cx="4772179" cy="4772179"/>
              <a:chOff x="0" y="0"/>
              <a:chExt cx="812800" cy="81280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6B478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1" name="AutoShape 41"/>
            <p:cNvSpPr/>
            <p:nvPr/>
          </p:nvSpPr>
          <p:spPr>
            <a:xfrm flipV="1">
              <a:off x="15001280" y="1127353"/>
              <a:ext cx="25400" cy="9491294"/>
            </a:xfrm>
            <a:prstGeom prst="line">
              <a:avLst/>
            </a:prstGeom>
            <a:ln w="50800" cap="flat">
              <a:solidFill>
                <a:srgbClr val="F5E1CD"/>
              </a:solidFill>
              <a:prstDash val="solid"/>
              <a:headEnd type="oval" w="lg" len="lg"/>
              <a:tailEnd type="oval" w="lg" len="lg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42" name="Group 42"/>
            <p:cNvGrpSpPr>
              <a:grpSpLocks noChangeAspect="1"/>
            </p:cNvGrpSpPr>
            <p:nvPr/>
          </p:nvGrpSpPr>
          <p:grpSpPr>
            <a:xfrm>
              <a:off x="0" y="0"/>
              <a:ext cx="4767045" cy="4767026"/>
              <a:chOff x="0" y="0"/>
              <a:chExt cx="6350000" cy="6349975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 l="-16666" r="-16666"/>
                </a:stretch>
              </a:blipFill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44" name="Group 44"/>
            <p:cNvGrpSpPr/>
            <p:nvPr/>
          </p:nvGrpSpPr>
          <p:grpSpPr>
            <a:xfrm>
              <a:off x="0" y="0"/>
              <a:ext cx="4772179" cy="4772179"/>
              <a:chOff x="0" y="0"/>
              <a:chExt cx="812800" cy="812800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4283C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47" name="Group 47"/>
            <p:cNvGrpSpPr/>
            <p:nvPr/>
          </p:nvGrpSpPr>
          <p:grpSpPr>
            <a:xfrm>
              <a:off x="12973357" y="1566957"/>
              <a:ext cx="4114800" cy="1633219"/>
              <a:chOff x="0" y="0"/>
              <a:chExt cx="812800" cy="322611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812800" cy="322611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322611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322611"/>
                    </a:lnTo>
                    <a:lnTo>
                      <a:pt x="0" y="322611"/>
                    </a:lnTo>
                    <a:close/>
                  </a:path>
                </a:pathLst>
              </a:custGeom>
              <a:solidFill>
                <a:srgbClr val="46B478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" name="TextBox 49"/>
              <p:cNvSpPr txBox="1"/>
              <p:nvPr/>
            </p:nvSpPr>
            <p:spPr>
              <a:xfrm>
                <a:off x="0" y="-38100"/>
                <a:ext cx="812800" cy="36071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50" name="AutoShape 50"/>
            <p:cNvSpPr/>
            <p:nvPr/>
          </p:nvSpPr>
          <p:spPr>
            <a:xfrm flipV="1">
              <a:off x="8692655" y="1166711"/>
              <a:ext cx="25400" cy="9491294"/>
            </a:xfrm>
            <a:prstGeom prst="line">
              <a:avLst/>
            </a:prstGeom>
            <a:ln w="50800" cap="flat">
              <a:solidFill>
                <a:srgbClr val="EBBE78"/>
              </a:solidFill>
              <a:prstDash val="solid"/>
              <a:headEnd type="oval" w="lg" len="lg"/>
              <a:tailEnd type="oval" w="lg" len="lg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51" name="Group 51"/>
            <p:cNvGrpSpPr/>
            <p:nvPr/>
          </p:nvGrpSpPr>
          <p:grpSpPr>
            <a:xfrm>
              <a:off x="6664732" y="1606315"/>
              <a:ext cx="4114800" cy="1633219"/>
              <a:chOff x="0" y="0"/>
              <a:chExt cx="812800" cy="322611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812800" cy="322611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322611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322611"/>
                    </a:lnTo>
                    <a:lnTo>
                      <a:pt x="0" y="322611"/>
                    </a:lnTo>
                    <a:close/>
                  </a:path>
                </a:pathLst>
              </a:custGeom>
              <a:solidFill>
                <a:srgbClr val="285041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" name="TextBox 53"/>
              <p:cNvSpPr txBox="1"/>
              <p:nvPr/>
            </p:nvSpPr>
            <p:spPr>
              <a:xfrm>
                <a:off x="0" y="-38100"/>
                <a:ext cx="812800" cy="36071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54" name="AutoShape 54"/>
            <p:cNvSpPr/>
            <p:nvPr/>
          </p:nvSpPr>
          <p:spPr>
            <a:xfrm flipV="1">
              <a:off x="2356612" y="1217511"/>
              <a:ext cx="25400" cy="9491294"/>
            </a:xfrm>
            <a:prstGeom prst="line">
              <a:avLst/>
            </a:prstGeom>
            <a:ln w="50800" cap="flat">
              <a:solidFill>
                <a:srgbClr val="F5E1CD"/>
              </a:solidFill>
              <a:prstDash val="solid"/>
              <a:headEnd type="oval" w="lg" len="lg"/>
              <a:tailEnd type="oval" w="lg" len="lg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55" name="Group 55"/>
            <p:cNvGrpSpPr/>
            <p:nvPr/>
          </p:nvGrpSpPr>
          <p:grpSpPr>
            <a:xfrm>
              <a:off x="328689" y="1770629"/>
              <a:ext cx="4114800" cy="1225769"/>
              <a:chOff x="0" y="0"/>
              <a:chExt cx="812800" cy="242127"/>
            </a:xfrm>
          </p:grpSpPr>
          <p:sp>
            <p:nvSpPr>
              <p:cNvPr id="56" name="Freeform 56"/>
              <p:cNvSpPr/>
              <p:nvPr/>
            </p:nvSpPr>
            <p:spPr>
              <a:xfrm>
                <a:off x="0" y="0"/>
                <a:ext cx="812800" cy="242127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242127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242127"/>
                    </a:lnTo>
                    <a:lnTo>
                      <a:pt x="0" y="242127"/>
                    </a:lnTo>
                    <a:close/>
                  </a:path>
                </a:pathLst>
              </a:custGeom>
              <a:solidFill>
                <a:srgbClr val="14283C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" name="TextBox 57"/>
              <p:cNvSpPr txBox="1"/>
              <p:nvPr/>
            </p:nvSpPr>
            <p:spPr>
              <a:xfrm>
                <a:off x="0" y="-38100"/>
                <a:ext cx="812800" cy="28022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58" name="TextBox 58"/>
            <p:cNvSpPr txBox="1"/>
            <p:nvPr/>
          </p:nvSpPr>
          <p:spPr>
            <a:xfrm>
              <a:off x="12808008" y="1703954"/>
              <a:ext cx="4381410" cy="1292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4"/>
                </a:lnSpc>
              </a:pPr>
              <a:r>
                <a:rPr lang="en-US" sz="2803">
                  <a:solidFill>
                    <a:srgbClr val="F5E1CD"/>
                  </a:solidFill>
                  <a:latin typeface="AT Lang 1"/>
                </a:rPr>
                <a:t>Community asset ownership</a:t>
              </a:r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6470288" y="1703954"/>
              <a:ext cx="4381410" cy="1292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4"/>
                </a:lnSpc>
              </a:pPr>
              <a:r>
                <a:rPr lang="en-US" sz="2803">
                  <a:solidFill>
                    <a:srgbClr val="EBBE78"/>
                  </a:solidFill>
                  <a:latin typeface="AT Lang 1"/>
                </a:rPr>
                <a:t>Enterprise development</a:t>
              </a:r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195384" y="1998608"/>
              <a:ext cx="4381410" cy="6320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4"/>
                </a:lnSpc>
              </a:pPr>
              <a:r>
                <a:rPr lang="en-US" sz="2803">
                  <a:solidFill>
                    <a:srgbClr val="F5E1CD"/>
                  </a:solidFill>
                  <a:latin typeface="AT Lang 1"/>
                </a:rPr>
                <a:t>Organisation</a:t>
              </a:r>
            </a:p>
          </p:txBody>
        </p:sp>
      </p:grpSp>
      <p:sp>
        <p:nvSpPr>
          <p:cNvPr id="61" name="TextBox 61"/>
          <p:cNvSpPr txBox="1"/>
          <p:nvPr/>
        </p:nvSpPr>
        <p:spPr>
          <a:xfrm>
            <a:off x="1028700" y="1947545"/>
            <a:ext cx="12125850" cy="477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5"/>
              </a:lnSpc>
            </a:pPr>
            <a:r>
              <a:rPr lang="en-US" sz="2796">
                <a:solidFill>
                  <a:srgbClr val="14283C"/>
                </a:solidFill>
                <a:latin typeface="Inter V"/>
              </a:rPr>
              <a:t>A three-year plan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14966367" y="1119050"/>
            <a:ext cx="2201454" cy="771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121"/>
              </a:lnSpc>
            </a:pPr>
            <a:r>
              <a:rPr lang="en-US" sz="2229">
                <a:solidFill>
                  <a:srgbClr val="285041"/>
                </a:solidFill>
                <a:latin typeface="Inter 2"/>
              </a:rPr>
              <a:t>Dunadd Community Plan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0662" b="-6088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5587612" y="8375561"/>
            <a:ext cx="2700388" cy="1911439"/>
          </a:xfrm>
          <a:custGeom>
            <a:avLst/>
            <a:gdLst/>
            <a:ahLst/>
            <a:cxnLst/>
            <a:rect l="l" t="t" r="r" b="b"/>
            <a:pathLst>
              <a:path w="2700388" h="1911439">
                <a:moveTo>
                  <a:pt x="0" y="0"/>
                </a:moveTo>
                <a:lnTo>
                  <a:pt x="2700388" y="0"/>
                </a:lnTo>
                <a:lnTo>
                  <a:pt x="2700388" y="1911439"/>
                </a:lnTo>
                <a:lnTo>
                  <a:pt x="0" y="19114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031526" y="1808667"/>
            <a:ext cx="5248729" cy="5248708"/>
            <a:chOff x="0" y="0"/>
            <a:chExt cx="6350000" cy="63499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16666" r="-16666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1808667"/>
            <a:ext cx="5254381" cy="5254381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4283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AutoShape 9"/>
          <p:cNvSpPr/>
          <p:nvPr/>
        </p:nvSpPr>
        <p:spPr>
          <a:xfrm flipV="1">
            <a:off x="3641907" y="2993029"/>
            <a:ext cx="27967" cy="10450337"/>
          </a:xfrm>
          <a:prstGeom prst="line">
            <a:avLst/>
          </a:prstGeom>
          <a:ln w="66675" cap="flat">
            <a:solidFill>
              <a:srgbClr val="EBBE78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endParaRPr lang="en-GB"/>
          </a:p>
        </p:txBody>
      </p:sp>
      <p:grpSp>
        <p:nvGrpSpPr>
          <p:cNvPr id="10" name="Group 10"/>
          <p:cNvGrpSpPr/>
          <p:nvPr/>
        </p:nvGrpSpPr>
        <p:grpSpPr>
          <a:xfrm>
            <a:off x="1390602" y="3758208"/>
            <a:ext cx="4530578" cy="1349626"/>
            <a:chOff x="0" y="0"/>
            <a:chExt cx="812800" cy="24212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242127"/>
            </a:xfrm>
            <a:custGeom>
              <a:avLst/>
              <a:gdLst/>
              <a:ahLst/>
              <a:cxnLst/>
              <a:rect l="l" t="t" r="r" b="b"/>
              <a:pathLst>
                <a:path w="812800" h="242127">
                  <a:moveTo>
                    <a:pt x="0" y="0"/>
                  </a:moveTo>
                  <a:lnTo>
                    <a:pt x="812800" y="0"/>
                  </a:lnTo>
                  <a:lnTo>
                    <a:pt x="812800" y="242127"/>
                  </a:lnTo>
                  <a:lnTo>
                    <a:pt x="0" y="242127"/>
                  </a:lnTo>
                  <a:close/>
                </a:path>
              </a:pathLst>
            </a:custGeom>
            <a:solidFill>
              <a:srgbClr val="14283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2802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243827" y="3996910"/>
            <a:ext cx="4824128" cy="708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61"/>
              </a:lnSpc>
            </a:pPr>
            <a:r>
              <a:rPr lang="en-US" sz="4115">
                <a:solidFill>
                  <a:srgbClr val="EBBE78"/>
                </a:solidFill>
                <a:latin typeface="AT Lang 1"/>
              </a:rPr>
              <a:t>Organisation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400800" y="2171700"/>
            <a:ext cx="10855674" cy="22494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55651" lvl="1" indent="-377825">
              <a:lnSpc>
                <a:spcPts val="6055"/>
              </a:lnSpc>
              <a:buFont typeface="Arial"/>
              <a:buChar char="•"/>
            </a:pPr>
            <a:r>
              <a:rPr lang="en-US" sz="3200" dirty="0">
                <a:solidFill>
                  <a:srgbClr val="285041"/>
                </a:solidFill>
                <a:latin typeface="Inter V"/>
              </a:rPr>
              <a:t>Secure funding to allow the recruitment of development staff/contractors to advance initiatives</a:t>
            </a:r>
          </a:p>
          <a:p>
            <a:pPr marL="755651" lvl="1" indent="-377825">
              <a:lnSpc>
                <a:spcPts val="6055"/>
              </a:lnSpc>
              <a:buFont typeface="Arial"/>
              <a:buChar char="•"/>
            </a:pPr>
            <a:r>
              <a:rPr lang="en-US" sz="3200" dirty="0">
                <a:solidFill>
                  <a:srgbClr val="285041"/>
                </a:solidFill>
                <a:latin typeface="Inter V"/>
              </a:rPr>
              <a:t>Appoint two further Directors</a:t>
            </a:r>
          </a:p>
        </p:txBody>
      </p:sp>
      <p:sp>
        <p:nvSpPr>
          <p:cNvPr id="15" name="Freeform 15"/>
          <p:cNvSpPr/>
          <p:nvPr/>
        </p:nvSpPr>
        <p:spPr>
          <a:xfrm>
            <a:off x="16175748" y="812463"/>
            <a:ext cx="1276876" cy="255375"/>
          </a:xfrm>
          <a:custGeom>
            <a:avLst/>
            <a:gdLst/>
            <a:ahLst/>
            <a:cxnLst/>
            <a:rect l="l" t="t" r="r" b="b"/>
            <a:pathLst>
              <a:path w="1276876" h="255375">
                <a:moveTo>
                  <a:pt x="0" y="0"/>
                </a:moveTo>
                <a:lnTo>
                  <a:pt x="1276876" y="0"/>
                </a:lnTo>
                <a:lnTo>
                  <a:pt x="1276876" y="255375"/>
                </a:lnTo>
                <a:lnTo>
                  <a:pt x="0" y="2553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6"/>
          <p:cNvSpPr/>
          <p:nvPr/>
        </p:nvSpPr>
        <p:spPr>
          <a:xfrm rot="-5400000">
            <a:off x="16814186" y="1323214"/>
            <a:ext cx="1276876" cy="255375"/>
          </a:xfrm>
          <a:custGeom>
            <a:avLst/>
            <a:gdLst/>
            <a:ahLst/>
            <a:cxnLst/>
            <a:rect l="l" t="t" r="r" b="b"/>
            <a:pathLst>
              <a:path w="1276876" h="255375">
                <a:moveTo>
                  <a:pt x="0" y="0"/>
                </a:moveTo>
                <a:lnTo>
                  <a:pt x="1276876" y="0"/>
                </a:lnTo>
                <a:lnTo>
                  <a:pt x="1276876" y="255375"/>
                </a:lnTo>
                <a:lnTo>
                  <a:pt x="0" y="2553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7" name="Group 17"/>
          <p:cNvGrpSpPr/>
          <p:nvPr/>
        </p:nvGrpSpPr>
        <p:grpSpPr>
          <a:xfrm>
            <a:off x="17186870" y="831181"/>
            <a:ext cx="349658" cy="178469"/>
            <a:chOff x="0" y="0"/>
            <a:chExt cx="92091" cy="4700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92091" cy="47004"/>
            </a:xfrm>
            <a:custGeom>
              <a:avLst/>
              <a:gdLst/>
              <a:ahLst/>
              <a:cxnLst/>
              <a:rect l="l" t="t" r="r" b="b"/>
              <a:pathLst>
                <a:path w="92091" h="47004">
                  <a:moveTo>
                    <a:pt x="0" y="0"/>
                  </a:moveTo>
                  <a:lnTo>
                    <a:pt x="92091" y="0"/>
                  </a:lnTo>
                  <a:lnTo>
                    <a:pt x="92091" y="47004"/>
                  </a:lnTo>
                  <a:lnTo>
                    <a:pt x="0" y="47004"/>
                  </a:lnTo>
                  <a:close/>
                </a:path>
              </a:pathLst>
            </a:custGeom>
            <a:solidFill>
              <a:srgbClr val="B4CDE1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92091" cy="851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3995030" y="1119050"/>
            <a:ext cx="3172790" cy="771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121"/>
              </a:lnSpc>
            </a:pPr>
            <a:r>
              <a:rPr lang="en-US" sz="2229">
                <a:solidFill>
                  <a:srgbClr val="14283C"/>
                </a:solidFill>
                <a:latin typeface="Inter 2"/>
              </a:rPr>
              <a:t>2024-2027:</a:t>
            </a:r>
          </a:p>
          <a:p>
            <a:pPr algn="r">
              <a:lnSpc>
                <a:spcPts val="3121"/>
              </a:lnSpc>
            </a:pPr>
            <a:r>
              <a:rPr lang="en-US" sz="2229">
                <a:solidFill>
                  <a:srgbClr val="14283C"/>
                </a:solidFill>
                <a:latin typeface="Inter 2"/>
              </a:rPr>
              <a:t>Proposed actions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0662" b="-60883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028700" y="1808667"/>
            <a:ext cx="5248729" cy="5248729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4CDE1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AutoShape 6"/>
          <p:cNvSpPr/>
          <p:nvPr/>
        </p:nvSpPr>
        <p:spPr>
          <a:xfrm flipV="1">
            <a:off x="3625143" y="3139980"/>
            <a:ext cx="27936" cy="10439097"/>
          </a:xfrm>
          <a:prstGeom prst="line">
            <a:avLst/>
          </a:prstGeom>
          <a:ln w="57150" cap="flat">
            <a:solidFill>
              <a:srgbClr val="14283C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endParaRPr lang="en-GB"/>
          </a:p>
        </p:txBody>
      </p:sp>
      <p:grpSp>
        <p:nvGrpSpPr>
          <p:cNvPr id="7" name="Group 7"/>
          <p:cNvGrpSpPr/>
          <p:nvPr/>
        </p:nvGrpSpPr>
        <p:grpSpPr>
          <a:xfrm>
            <a:off x="1394712" y="3700804"/>
            <a:ext cx="4525705" cy="1572735"/>
            <a:chOff x="0" y="0"/>
            <a:chExt cx="812800" cy="28245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282457"/>
            </a:xfrm>
            <a:custGeom>
              <a:avLst/>
              <a:gdLst/>
              <a:ahLst/>
              <a:cxnLst/>
              <a:rect l="l" t="t" r="r" b="b"/>
              <a:pathLst>
                <a:path w="812800" h="282457">
                  <a:moveTo>
                    <a:pt x="0" y="0"/>
                  </a:moveTo>
                  <a:lnTo>
                    <a:pt x="812800" y="0"/>
                  </a:lnTo>
                  <a:lnTo>
                    <a:pt x="812800" y="282457"/>
                  </a:lnTo>
                  <a:lnTo>
                    <a:pt x="0" y="282457"/>
                  </a:lnTo>
                  <a:close/>
                </a:path>
              </a:pathLst>
            </a:custGeom>
            <a:solidFill>
              <a:srgbClr val="B4CDE1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3205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587612" y="8375561"/>
            <a:ext cx="2700388" cy="1911439"/>
          </a:xfrm>
          <a:custGeom>
            <a:avLst/>
            <a:gdLst/>
            <a:ahLst/>
            <a:cxnLst/>
            <a:rect l="l" t="t" r="r" b="b"/>
            <a:pathLst>
              <a:path w="2700388" h="1911439">
                <a:moveTo>
                  <a:pt x="0" y="0"/>
                </a:moveTo>
                <a:lnTo>
                  <a:pt x="2700388" y="0"/>
                </a:lnTo>
                <a:lnTo>
                  <a:pt x="2700388" y="1911439"/>
                </a:lnTo>
                <a:lnTo>
                  <a:pt x="0" y="19114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1243595" y="3673219"/>
            <a:ext cx="4818939" cy="143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5"/>
              </a:lnSpc>
            </a:pPr>
            <a:r>
              <a:rPr lang="en-US" sz="4111">
                <a:solidFill>
                  <a:srgbClr val="14283C"/>
                </a:solidFill>
                <a:latin typeface="AT Lang 1"/>
              </a:rPr>
              <a:t>Tourism development</a:t>
            </a:r>
          </a:p>
        </p:txBody>
      </p:sp>
      <p:sp>
        <p:nvSpPr>
          <p:cNvPr id="12" name="Freeform 12"/>
          <p:cNvSpPr/>
          <p:nvPr/>
        </p:nvSpPr>
        <p:spPr>
          <a:xfrm>
            <a:off x="16175748" y="812463"/>
            <a:ext cx="1276876" cy="255375"/>
          </a:xfrm>
          <a:custGeom>
            <a:avLst/>
            <a:gdLst/>
            <a:ahLst/>
            <a:cxnLst/>
            <a:rect l="l" t="t" r="r" b="b"/>
            <a:pathLst>
              <a:path w="1276876" h="255375">
                <a:moveTo>
                  <a:pt x="0" y="0"/>
                </a:moveTo>
                <a:lnTo>
                  <a:pt x="1276876" y="0"/>
                </a:lnTo>
                <a:lnTo>
                  <a:pt x="1276876" y="255375"/>
                </a:lnTo>
                <a:lnTo>
                  <a:pt x="0" y="2553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 rot="-5400000">
            <a:off x="16814186" y="1323214"/>
            <a:ext cx="1276876" cy="255375"/>
          </a:xfrm>
          <a:custGeom>
            <a:avLst/>
            <a:gdLst/>
            <a:ahLst/>
            <a:cxnLst/>
            <a:rect l="l" t="t" r="r" b="b"/>
            <a:pathLst>
              <a:path w="1276876" h="255375">
                <a:moveTo>
                  <a:pt x="0" y="0"/>
                </a:moveTo>
                <a:lnTo>
                  <a:pt x="1276876" y="0"/>
                </a:lnTo>
                <a:lnTo>
                  <a:pt x="1276876" y="255375"/>
                </a:lnTo>
                <a:lnTo>
                  <a:pt x="0" y="2553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4" name="Group 14"/>
          <p:cNvGrpSpPr/>
          <p:nvPr/>
        </p:nvGrpSpPr>
        <p:grpSpPr>
          <a:xfrm>
            <a:off x="17186870" y="831181"/>
            <a:ext cx="349658" cy="178469"/>
            <a:chOff x="0" y="0"/>
            <a:chExt cx="92091" cy="4700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2091" cy="47004"/>
            </a:xfrm>
            <a:custGeom>
              <a:avLst/>
              <a:gdLst/>
              <a:ahLst/>
              <a:cxnLst/>
              <a:rect l="l" t="t" r="r" b="b"/>
              <a:pathLst>
                <a:path w="92091" h="47004">
                  <a:moveTo>
                    <a:pt x="0" y="0"/>
                  </a:moveTo>
                  <a:lnTo>
                    <a:pt x="92091" y="0"/>
                  </a:lnTo>
                  <a:lnTo>
                    <a:pt x="92091" y="47004"/>
                  </a:lnTo>
                  <a:lnTo>
                    <a:pt x="0" y="47004"/>
                  </a:lnTo>
                  <a:close/>
                </a:path>
              </a:pathLst>
            </a:custGeom>
            <a:solidFill>
              <a:srgbClr val="B4CDE1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92091" cy="851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6400800" y="2172302"/>
            <a:ext cx="11436933" cy="69507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55651" lvl="1" indent="-377825">
              <a:lnSpc>
                <a:spcPts val="6055"/>
              </a:lnSpc>
              <a:buFont typeface="Arial"/>
              <a:buChar char="•"/>
            </a:pPr>
            <a:r>
              <a:rPr lang="en-US" sz="3200" dirty="0">
                <a:solidFill>
                  <a:srgbClr val="14283C"/>
                </a:solidFill>
                <a:latin typeface="Canva Sans"/>
              </a:rPr>
              <a:t>Develop relationship with Heart of Argyll Tourism Organisation and agree task list to advance </a:t>
            </a:r>
            <a:br>
              <a:rPr lang="en-US" sz="3200" dirty="0">
                <a:solidFill>
                  <a:srgbClr val="14283C"/>
                </a:solidFill>
                <a:latin typeface="Canva Sans"/>
              </a:rPr>
            </a:br>
            <a:r>
              <a:rPr lang="en-US" sz="3200" dirty="0">
                <a:solidFill>
                  <a:srgbClr val="14283C"/>
                </a:solidFill>
                <a:latin typeface="Canva Sans"/>
              </a:rPr>
              <a:t>tourism offering</a:t>
            </a:r>
          </a:p>
          <a:p>
            <a:pPr marL="755651" lvl="1" indent="-377825">
              <a:lnSpc>
                <a:spcPts val="6055"/>
              </a:lnSpc>
              <a:buFont typeface="Arial"/>
              <a:buChar char="•"/>
            </a:pPr>
            <a:r>
              <a:rPr lang="en-US" sz="3200" dirty="0">
                <a:solidFill>
                  <a:srgbClr val="14283C"/>
                </a:solidFill>
                <a:latin typeface="Canva Sans"/>
              </a:rPr>
              <a:t>Improve the Dalriada Footpath throughout our </a:t>
            </a:r>
            <a:br>
              <a:rPr lang="en-US" sz="3200" dirty="0">
                <a:solidFill>
                  <a:srgbClr val="14283C"/>
                </a:solidFill>
                <a:latin typeface="Canva Sans"/>
              </a:rPr>
            </a:br>
            <a:r>
              <a:rPr lang="en-US" sz="3200" dirty="0">
                <a:solidFill>
                  <a:srgbClr val="14283C"/>
                </a:solidFill>
                <a:latin typeface="Canva Sans"/>
              </a:rPr>
              <a:t>locale, working with stakeholders</a:t>
            </a:r>
          </a:p>
          <a:p>
            <a:pPr marL="755651" lvl="1" indent="-377825">
              <a:lnSpc>
                <a:spcPts val="6055"/>
              </a:lnSpc>
              <a:buFont typeface="Arial"/>
              <a:buChar char="•"/>
            </a:pPr>
            <a:r>
              <a:rPr lang="en-US" sz="3200" dirty="0">
                <a:solidFill>
                  <a:srgbClr val="14283C"/>
                </a:solidFill>
                <a:latin typeface="Canva Sans"/>
              </a:rPr>
              <a:t>Agree on how we can welcome and live </a:t>
            </a:r>
            <a:br>
              <a:rPr lang="en-US" sz="3200" dirty="0">
                <a:solidFill>
                  <a:srgbClr val="14283C"/>
                </a:solidFill>
                <a:latin typeface="Canva Sans"/>
              </a:rPr>
            </a:br>
            <a:r>
              <a:rPr lang="en-US" sz="3200" dirty="0">
                <a:solidFill>
                  <a:srgbClr val="14283C"/>
                </a:solidFill>
                <a:latin typeface="Canva Sans"/>
              </a:rPr>
              <a:t>alongside campervans</a:t>
            </a:r>
          </a:p>
          <a:p>
            <a:pPr marL="755651" lvl="1" indent="-377825">
              <a:lnSpc>
                <a:spcPts val="6055"/>
              </a:lnSpc>
              <a:buFont typeface="Arial"/>
              <a:buChar char="•"/>
            </a:pPr>
            <a:r>
              <a:rPr lang="en-US" sz="3200" dirty="0">
                <a:solidFill>
                  <a:srgbClr val="14283C"/>
                </a:solidFill>
                <a:latin typeface="Canva Sans"/>
              </a:rPr>
              <a:t>Link visitor destinations and facilities via active </a:t>
            </a:r>
            <a:br>
              <a:rPr lang="en-US" sz="3200" dirty="0">
                <a:solidFill>
                  <a:srgbClr val="14283C"/>
                </a:solidFill>
                <a:latin typeface="Canva Sans"/>
              </a:rPr>
            </a:br>
            <a:r>
              <a:rPr lang="en-US" sz="3200" dirty="0">
                <a:solidFill>
                  <a:srgbClr val="14283C"/>
                </a:solidFill>
                <a:latin typeface="Canva Sans"/>
              </a:rPr>
              <a:t>travel routes (Active Travel app)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995030" y="1119050"/>
            <a:ext cx="3172790" cy="771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121"/>
              </a:lnSpc>
            </a:pPr>
            <a:r>
              <a:rPr lang="en-US" sz="2229">
                <a:solidFill>
                  <a:srgbClr val="14283C"/>
                </a:solidFill>
                <a:latin typeface="Inter 2"/>
              </a:rPr>
              <a:t>2024-2027:</a:t>
            </a:r>
          </a:p>
          <a:p>
            <a:pPr algn="r">
              <a:lnSpc>
                <a:spcPts val="3121"/>
              </a:lnSpc>
            </a:pPr>
            <a:r>
              <a:rPr lang="en-US" sz="2229">
                <a:solidFill>
                  <a:srgbClr val="14283C"/>
                </a:solidFill>
                <a:latin typeface="Inter 2"/>
              </a:rPr>
              <a:t>Proposed actions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0662" b="-6088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5587612" y="8375561"/>
            <a:ext cx="2700388" cy="1911439"/>
          </a:xfrm>
          <a:custGeom>
            <a:avLst/>
            <a:gdLst/>
            <a:ahLst/>
            <a:cxnLst/>
            <a:rect l="l" t="t" r="r" b="b"/>
            <a:pathLst>
              <a:path w="2700388" h="1911439">
                <a:moveTo>
                  <a:pt x="0" y="0"/>
                </a:moveTo>
                <a:lnTo>
                  <a:pt x="2700388" y="0"/>
                </a:lnTo>
                <a:lnTo>
                  <a:pt x="2700388" y="1911439"/>
                </a:lnTo>
                <a:lnTo>
                  <a:pt x="0" y="19114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6413702" y="2186888"/>
            <a:ext cx="11412000" cy="38216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55651" lvl="1" indent="-377825">
              <a:lnSpc>
                <a:spcPts val="6055"/>
              </a:lnSpc>
              <a:buFont typeface="Arial"/>
              <a:buChar char="•"/>
            </a:pPr>
            <a:r>
              <a:rPr lang="en-US" sz="3200" dirty="0">
                <a:solidFill>
                  <a:srgbClr val="14283C"/>
                </a:solidFill>
                <a:latin typeface="Canva Sans"/>
              </a:rPr>
              <a:t>Identify major employers in the locale and understand the key opportunities and challenges they face</a:t>
            </a:r>
          </a:p>
          <a:p>
            <a:pPr marL="755651" lvl="1" indent="-377825">
              <a:lnSpc>
                <a:spcPts val="6055"/>
              </a:lnSpc>
              <a:buFont typeface="Arial"/>
              <a:buChar char="•"/>
            </a:pPr>
            <a:r>
              <a:rPr lang="en-US" sz="3200" dirty="0">
                <a:solidFill>
                  <a:srgbClr val="14283C"/>
                </a:solidFill>
                <a:latin typeface="Canva Sans"/>
              </a:rPr>
              <a:t>Develop manifesto of needs and lobby Local Authority to secure action</a:t>
            </a:r>
          </a:p>
          <a:p>
            <a:pPr marL="755651" lvl="1" indent="-377825">
              <a:lnSpc>
                <a:spcPts val="6055"/>
              </a:lnSpc>
              <a:buFont typeface="Arial"/>
              <a:buChar char="•"/>
            </a:pPr>
            <a:r>
              <a:rPr lang="en-US" sz="3200" dirty="0">
                <a:solidFill>
                  <a:srgbClr val="14283C"/>
                </a:solidFill>
                <a:latin typeface="Canva Sans"/>
              </a:rPr>
              <a:t>Promote and launch volunteer training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028700" y="1808667"/>
            <a:ext cx="5248729" cy="524872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85041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74497" tIns="74497" rIns="74497" bIns="74497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 flipV="1">
            <a:off x="3639096" y="3091886"/>
            <a:ext cx="27936" cy="10439097"/>
          </a:xfrm>
          <a:prstGeom prst="line">
            <a:avLst/>
          </a:prstGeom>
          <a:ln w="57150" cap="flat">
            <a:solidFill>
              <a:srgbClr val="EBBE78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endParaRPr lang="en-GB"/>
          </a:p>
        </p:txBody>
      </p:sp>
      <p:grpSp>
        <p:nvGrpSpPr>
          <p:cNvPr id="9" name="Group 9"/>
          <p:cNvGrpSpPr/>
          <p:nvPr/>
        </p:nvGrpSpPr>
        <p:grpSpPr>
          <a:xfrm>
            <a:off x="1420089" y="3575389"/>
            <a:ext cx="4525705" cy="1796313"/>
            <a:chOff x="0" y="0"/>
            <a:chExt cx="812800" cy="32261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322611"/>
            </a:xfrm>
            <a:custGeom>
              <a:avLst/>
              <a:gdLst/>
              <a:ahLst/>
              <a:cxnLst/>
              <a:rect l="l" t="t" r="r" b="b"/>
              <a:pathLst>
                <a:path w="812800" h="322611">
                  <a:moveTo>
                    <a:pt x="0" y="0"/>
                  </a:moveTo>
                  <a:lnTo>
                    <a:pt x="812800" y="0"/>
                  </a:lnTo>
                  <a:lnTo>
                    <a:pt x="812800" y="322611"/>
                  </a:lnTo>
                  <a:lnTo>
                    <a:pt x="0" y="322611"/>
                  </a:lnTo>
                  <a:close/>
                </a:path>
              </a:pathLst>
            </a:custGeom>
            <a:solidFill>
              <a:srgbClr val="285041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360711"/>
            </a:xfrm>
            <a:prstGeom prst="rect">
              <a:avLst/>
            </a:prstGeom>
          </p:spPr>
          <p:txBody>
            <a:bodyPr lIns="74497" tIns="74497" rIns="74497" bIns="7449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243595" y="3670386"/>
            <a:ext cx="4818939" cy="143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5"/>
              </a:lnSpc>
            </a:pPr>
            <a:r>
              <a:rPr lang="en-US" sz="4111">
                <a:solidFill>
                  <a:srgbClr val="EBBE78"/>
                </a:solidFill>
                <a:latin typeface="AT Lang 1"/>
              </a:rPr>
              <a:t>Enterprise development</a:t>
            </a:r>
          </a:p>
        </p:txBody>
      </p:sp>
      <p:sp>
        <p:nvSpPr>
          <p:cNvPr id="13" name="Freeform 13"/>
          <p:cNvSpPr/>
          <p:nvPr/>
        </p:nvSpPr>
        <p:spPr>
          <a:xfrm>
            <a:off x="16175748" y="812463"/>
            <a:ext cx="1276876" cy="255375"/>
          </a:xfrm>
          <a:custGeom>
            <a:avLst/>
            <a:gdLst/>
            <a:ahLst/>
            <a:cxnLst/>
            <a:rect l="l" t="t" r="r" b="b"/>
            <a:pathLst>
              <a:path w="1276876" h="255375">
                <a:moveTo>
                  <a:pt x="0" y="0"/>
                </a:moveTo>
                <a:lnTo>
                  <a:pt x="1276876" y="0"/>
                </a:lnTo>
                <a:lnTo>
                  <a:pt x="1276876" y="255375"/>
                </a:lnTo>
                <a:lnTo>
                  <a:pt x="0" y="2553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/>
          <p:cNvSpPr/>
          <p:nvPr/>
        </p:nvSpPr>
        <p:spPr>
          <a:xfrm rot="-5400000">
            <a:off x="16814186" y="1323214"/>
            <a:ext cx="1276876" cy="255375"/>
          </a:xfrm>
          <a:custGeom>
            <a:avLst/>
            <a:gdLst/>
            <a:ahLst/>
            <a:cxnLst/>
            <a:rect l="l" t="t" r="r" b="b"/>
            <a:pathLst>
              <a:path w="1276876" h="255375">
                <a:moveTo>
                  <a:pt x="0" y="0"/>
                </a:moveTo>
                <a:lnTo>
                  <a:pt x="1276876" y="0"/>
                </a:lnTo>
                <a:lnTo>
                  <a:pt x="1276876" y="255375"/>
                </a:lnTo>
                <a:lnTo>
                  <a:pt x="0" y="2553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5" name="Group 15"/>
          <p:cNvGrpSpPr/>
          <p:nvPr/>
        </p:nvGrpSpPr>
        <p:grpSpPr>
          <a:xfrm>
            <a:off x="17186870" y="831181"/>
            <a:ext cx="349658" cy="178469"/>
            <a:chOff x="0" y="0"/>
            <a:chExt cx="92091" cy="4700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2091" cy="47004"/>
            </a:xfrm>
            <a:custGeom>
              <a:avLst/>
              <a:gdLst/>
              <a:ahLst/>
              <a:cxnLst/>
              <a:rect l="l" t="t" r="r" b="b"/>
              <a:pathLst>
                <a:path w="92091" h="47004">
                  <a:moveTo>
                    <a:pt x="0" y="0"/>
                  </a:moveTo>
                  <a:lnTo>
                    <a:pt x="92091" y="0"/>
                  </a:lnTo>
                  <a:lnTo>
                    <a:pt x="92091" y="47004"/>
                  </a:lnTo>
                  <a:lnTo>
                    <a:pt x="0" y="47004"/>
                  </a:lnTo>
                  <a:close/>
                </a:path>
              </a:pathLst>
            </a:custGeom>
            <a:solidFill>
              <a:srgbClr val="B4CDE1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92091" cy="851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3995030" y="1119050"/>
            <a:ext cx="3172790" cy="771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121"/>
              </a:lnSpc>
            </a:pPr>
            <a:r>
              <a:rPr lang="en-US" sz="2229">
                <a:solidFill>
                  <a:srgbClr val="14283C"/>
                </a:solidFill>
                <a:latin typeface="Inter 2"/>
              </a:rPr>
              <a:t>2024-2027:</a:t>
            </a:r>
          </a:p>
          <a:p>
            <a:pPr algn="r">
              <a:lnSpc>
                <a:spcPts val="3121"/>
              </a:lnSpc>
            </a:pPr>
            <a:r>
              <a:rPr lang="en-US" sz="2229">
                <a:solidFill>
                  <a:srgbClr val="14283C"/>
                </a:solidFill>
                <a:latin typeface="Inter 2"/>
              </a:rPr>
              <a:t>Proposed actions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9C450047D4FE469630608367CAB67C" ma:contentTypeVersion="19" ma:contentTypeDescription="Create a new document." ma:contentTypeScope="" ma:versionID="55362e852662f3e3bd471ee03b2a6abc">
  <xsd:schema xmlns:xsd="http://www.w3.org/2001/XMLSchema" xmlns:xs="http://www.w3.org/2001/XMLSchema" xmlns:p="http://schemas.microsoft.com/office/2006/metadata/properties" xmlns:ns2="7aa0d11e-3cc4-4f03-8b8f-4d06e5902651" xmlns:ns3="6a491a87-2cfa-4291-b018-c3521dac82d8" targetNamespace="http://schemas.microsoft.com/office/2006/metadata/properties" ma:root="true" ma:fieldsID="a78aae1c28aeb2b1b494bfb7a379fc59" ns2:_="" ns3:_="">
    <xsd:import namespace="7aa0d11e-3cc4-4f03-8b8f-4d06e5902651"/>
    <xsd:import namespace="6a491a87-2cfa-4291-b018-c3521dac82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AJT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a0d11e-3cc4-4f03-8b8f-4d06e59026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AJT" ma:index="21" nillable="true" ma:displayName="AJT" ma:description="This is orig contrct to KH not directly to DPL" ma:format="Dropdown" ma:internalName="AJT">
      <xsd:simpleType>
        <xsd:restriction base="dms:Text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f3740d3-6151-453c-9e95-aa1fc56dca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491a87-2cfa-4291-b018-c3521dac82d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0c5c35ed-5eb7-4a49-bf83-a2a89ca85750}" ma:internalName="TaxCatchAll" ma:showField="CatchAllData" ma:web="6a491a87-2cfa-4291-b018-c3521dac82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aa0d11e-3cc4-4f03-8b8f-4d06e5902651">
      <Terms xmlns="http://schemas.microsoft.com/office/infopath/2007/PartnerControls"/>
    </lcf76f155ced4ddcb4097134ff3c332f>
    <AJT xmlns="7aa0d11e-3cc4-4f03-8b8f-4d06e5902651" xsi:nil="true"/>
    <TaxCatchAll xmlns="6a491a87-2cfa-4291-b018-c3521dac82d8" xsi:nil="true"/>
    <SharedWithUsers xmlns="6a491a87-2cfa-4291-b018-c3521dac82d8">
      <UserInfo>
        <DisplayName>David Smart</DisplayName>
        <AccountId>11</AccountId>
        <AccountType/>
      </UserInfo>
      <UserInfo>
        <DisplayName>Nina Joynson</DisplayName>
        <AccountId>472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80F966F0-264F-4D3C-86F9-4598ACD17F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a0d11e-3cc4-4f03-8b8f-4d06e5902651"/>
    <ds:schemaRef ds:uri="6a491a87-2cfa-4291-b018-c3521dac82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AF10A6-B66A-4EDB-A33C-89DA87C2D6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359D64-4D2F-41D8-AF44-EBB53D761F9C}">
  <ds:schemaRefs>
    <ds:schemaRef ds:uri="http://schemas.microsoft.com/office/2006/metadata/properties"/>
    <ds:schemaRef ds:uri="http://schemas.microsoft.com/office/infopath/2007/PartnerControls"/>
    <ds:schemaRef ds:uri="7aa0d11e-3cc4-4f03-8b8f-4d06e5902651"/>
    <ds:schemaRef ds:uri="6a491a87-2cfa-4291-b018-c3521dac82d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574</Words>
  <Application>Microsoft Office PowerPoint</Application>
  <PresentationFormat>Custom</PresentationFormat>
  <Paragraphs>105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Inter 3</vt:lpstr>
      <vt:lpstr>Calibri</vt:lpstr>
      <vt:lpstr>Arial</vt:lpstr>
      <vt:lpstr>AT Lang 1</vt:lpstr>
      <vt:lpstr>Inter V</vt:lpstr>
      <vt:lpstr>AT Lang 2</vt:lpstr>
      <vt:lpstr>Inter 2</vt:lpstr>
      <vt:lpstr>Inter 1</vt:lpstr>
      <vt:lpstr>Canva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DCE presentation</dc:title>
  <dc:creator>Nina Joynson</dc:creator>
  <cp:lastModifiedBy>David Smart</cp:lastModifiedBy>
  <cp:revision>3</cp:revision>
  <dcterms:created xsi:type="dcterms:W3CDTF">2006-08-16T00:00:00Z</dcterms:created>
  <dcterms:modified xsi:type="dcterms:W3CDTF">2024-04-29T14:18:44Z</dcterms:modified>
  <dc:identifier>DAF0Ketaw4Q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0x010100369C450047D4FE469630608367CAB67C</vt:lpwstr>
  </property>
</Properties>
</file>